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  <p:sldId id="265" r:id="rId6"/>
    <p:sldId id="259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70B6-9845-4030-8082-A8561CE46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F2FFE-DFE9-421E-B674-8364BBE8E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8E2A8-740F-44C0-B22D-B92C333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C7990-9AD0-4670-BEAE-D2222B40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2C8A4-E03A-42E7-9BD2-041CB715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22186-78AD-48AA-9EBD-CAC95EDD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92A0A-DB92-4FE8-B6E7-C0F33BE30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3B4CA-FC9A-4FF1-8B7D-7272BB4B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C65CC-6F38-4008-AB4D-E2D96398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246B7-7BC9-48F3-805B-69059BB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90B16-133A-4C30-AB88-7452E8F6C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A9F49-7D45-4BC7-90EF-9974B1B1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236FA-26BB-4414-9C4E-E4A0DC7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D481D-C79F-4306-8CA7-B601CD39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C0CDB-CEDC-409F-9AC3-B4CA4283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0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4812B-68D8-4D08-B600-E93ED9EE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8F8D8-3DEF-4A27-8ABD-DCB4B275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405D-2899-4264-8004-0ED92BA0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3EE57-CEEE-43CC-A9E6-1E73680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67866-FD6B-4E1E-A817-E1936BE9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89AD6-8907-4084-A328-BCBFB9AA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3C9BF-1E3C-4900-AB63-DC4C0DB8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1CA02-3E35-42E3-AC38-01357CF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498AC-DD9D-4F51-A7AD-5E02C9B4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4412A-FCD4-47E8-85EF-1DA407FF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7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008E-E817-4840-9451-01C07DC8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1539A-DEAC-462E-89FC-5C1801535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5B67F-94DE-4DDE-815D-35225504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A3551-FA1A-4278-B350-71D0453F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79A1F-54E7-40CC-828C-B06B5307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CFF90-AD3B-4C0C-9AC9-A7FF6902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4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5954-CA80-4F75-97EC-ACA60A3F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96FB2-D216-4512-9B14-344AE163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C38F-37DB-4A63-88F2-368ABFC8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1F024-F724-41CC-ADD0-F75BC7E11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3DEC8-A265-42DC-B8FF-AC136F2BE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87CE14-C8DC-4CE8-847E-873C6D83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137EE-A0B4-46E5-8CBA-F3EEED0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F0DBE0-15B4-4BAC-926B-B0F201A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7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29D36-7CE6-494E-BAD6-978A9E0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13F82-9AD2-4421-95C6-0EE3A04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005F7-692F-4EF8-8E7F-D43B8EC7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CB68D-BDE7-4859-B252-F4EDBC89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2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241CD1-C84A-4448-9647-B7F35314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95D7B1-303C-4673-BBF7-E18575E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06AF6-1F85-4CA3-BBCF-A2353E3A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6D967-FCB5-47DE-A80A-5B195923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A14B7-C1F7-4C9F-AECE-7B80D202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20E0C-F3B1-4971-9D86-F7E75D58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9ED9C-3422-4ABE-8467-C9F08C1E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4C548-1F36-4C09-8043-537D677D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D2B15-3F10-4DAB-B93C-A9F184A3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3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2C7D-AE37-4402-94DD-E8875C5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C40B8-7FE4-4C61-9A71-C1AC300E3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D22E8-3154-4618-8704-CE18ACF7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9FC50-636F-469D-8617-44E611A6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8F5E8-E7BB-4780-BB1F-088A1641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7FF6A-3375-48DE-BC33-B6E2A601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9E86E7-B127-410F-B897-AB3783FE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1A9D8-8286-434B-A396-843C9CD8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E6F49-8CDB-4ECF-8203-D3B5C1DB6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BCC0-6394-4F3E-853E-FFC33DF4B4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53E89-E83F-46FE-A687-3A711C94A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2E795-837C-45B7-81E7-0300785A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0F0A-C1EE-4F9F-8368-6E4E37AF6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3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360F2-E277-4238-9474-71381D34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98" y="2575392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Pet-sitter WEB 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화면설계서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3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83FB78-AFE6-4B81-B48F-709355748888}"/>
              </a:ext>
            </a:extLst>
          </p:cNvPr>
          <p:cNvCxnSpPr/>
          <p:nvPr/>
        </p:nvCxnSpPr>
        <p:spPr>
          <a:xfrm>
            <a:off x="9149610" y="0"/>
            <a:ext cx="44878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371DC9-ED2F-4554-B9B6-BE2074954BB8}"/>
              </a:ext>
            </a:extLst>
          </p:cNvPr>
          <p:cNvSpPr txBox="1"/>
          <p:nvPr/>
        </p:nvSpPr>
        <p:spPr>
          <a:xfrm>
            <a:off x="2524417" y="476833"/>
            <a:ext cx="3921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 Sitter_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홈페이지</a:t>
            </a:r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3F570FA4-346E-4713-8D96-BCC72A4E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73" y="1517670"/>
            <a:ext cx="2368744" cy="2368744"/>
          </a:xfrm>
          <a:prstGeom prst="rect">
            <a:avLst/>
          </a:prstGeom>
        </p:spPr>
      </p:pic>
      <p:pic>
        <p:nvPicPr>
          <p:cNvPr id="10" name="그래픽 9" descr="이미지">
            <a:extLst>
              <a:ext uri="{FF2B5EF4-FFF2-40B4-BE49-F238E27FC236}">
                <a16:creationId xmlns:a16="http://schemas.microsoft.com/office/drawing/2014/main" id="{39DD3040-A088-4CD8-B67F-C76F1AD6B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121" y="1517670"/>
            <a:ext cx="2368744" cy="2368744"/>
          </a:xfrm>
          <a:prstGeom prst="rect">
            <a:avLst/>
          </a:prstGeom>
        </p:spPr>
      </p:pic>
      <p:pic>
        <p:nvPicPr>
          <p:cNvPr id="11" name="그래픽 10" descr="이미지">
            <a:extLst>
              <a:ext uri="{FF2B5EF4-FFF2-40B4-BE49-F238E27FC236}">
                <a16:creationId xmlns:a16="http://schemas.microsoft.com/office/drawing/2014/main" id="{22B906A3-AE2A-44D3-BF3F-280D1937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569" y="1517670"/>
            <a:ext cx="2368744" cy="23687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5C6004-3999-42E1-816A-DD1C49740049}"/>
              </a:ext>
            </a:extLst>
          </p:cNvPr>
          <p:cNvSpPr txBox="1"/>
          <p:nvPr/>
        </p:nvSpPr>
        <p:spPr>
          <a:xfrm>
            <a:off x="240964" y="3917483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리뷰작성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52484-6FFB-4D00-BA2C-EF7E905B2F20}"/>
              </a:ext>
            </a:extLst>
          </p:cNvPr>
          <p:cNvSpPr txBox="1"/>
          <p:nvPr/>
        </p:nvSpPr>
        <p:spPr>
          <a:xfrm>
            <a:off x="1341891" y="3917483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34F8C-D5B1-4C6E-8A5D-1D018B81EFAF}"/>
              </a:ext>
            </a:extLst>
          </p:cNvPr>
          <p:cNvSpPr txBox="1"/>
          <p:nvPr/>
        </p:nvSpPr>
        <p:spPr>
          <a:xfrm>
            <a:off x="3411822" y="3868396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DCA31-3F6C-425D-B06A-DCDFD8DFDE3B}"/>
              </a:ext>
            </a:extLst>
          </p:cNvPr>
          <p:cNvSpPr txBox="1"/>
          <p:nvPr/>
        </p:nvSpPr>
        <p:spPr>
          <a:xfrm>
            <a:off x="4512749" y="3868396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2EB604-0938-425E-B506-8C6ECD0BD02C}"/>
              </a:ext>
            </a:extLst>
          </p:cNvPr>
          <p:cNvSpPr txBox="1"/>
          <p:nvPr/>
        </p:nvSpPr>
        <p:spPr>
          <a:xfrm>
            <a:off x="6513350" y="3867208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리뷰작성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B9027-341B-4A68-A186-FDA567E09C34}"/>
              </a:ext>
            </a:extLst>
          </p:cNvPr>
          <p:cNvSpPr txBox="1"/>
          <p:nvPr/>
        </p:nvSpPr>
        <p:spPr>
          <a:xfrm>
            <a:off x="7614277" y="3867208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리뷰보기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8555F1-9CC4-47C4-AFF6-A874FDD6D76D}"/>
              </a:ext>
            </a:extLst>
          </p:cNvPr>
          <p:cNvSpPr txBox="1"/>
          <p:nvPr/>
        </p:nvSpPr>
        <p:spPr>
          <a:xfrm>
            <a:off x="2370498" y="261390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506DD4-E9EE-4F89-966D-178429DE7681}"/>
              </a:ext>
            </a:extLst>
          </p:cNvPr>
          <p:cNvSpPr txBox="1"/>
          <p:nvPr/>
        </p:nvSpPr>
        <p:spPr>
          <a:xfrm>
            <a:off x="9290963" y="932895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544B02-2EDC-45AF-82FC-F4747194418A}"/>
              </a:ext>
            </a:extLst>
          </p:cNvPr>
          <p:cNvSpPr txBox="1"/>
          <p:nvPr/>
        </p:nvSpPr>
        <p:spPr>
          <a:xfrm>
            <a:off x="155673" y="1696528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AF8035-D970-4E27-93EA-D2A64714E765}"/>
              </a:ext>
            </a:extLst>
          </p:cNvPr>
          <p:cNvSpPr txBox="1"/>
          <p:nvPr/>
        </p:nvSpPr>
        <p:spPr>
          <a:xfrm>
            <a:off x="3176988" y="1696528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E8BFD-CF29-4D31-B4AE-BBC2A091E4E1}"/>
              </a:ext>
            </a:extLst>
          </p:cNvPr>
          <p:cNvSpPr txBox="1"/>
          <p:nvPr/>
        </p:nvSpPr>
        <p:spPr>
          <a:xfrm>
            <a:off x="6312218" y="1696528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0CBF9-5D8F-48A8-9DC1-2B830FF118E8}"/>
              </a:ext>
            </a:extLst>
          </p:cNvPr>
          <p:cNvSpPr txBox="1"/>
          <p:nvPr/>
        </p:nvSpPr>
        <p:spPr>
          <a:xfrm>
            <a:off x="9298136" y="226361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FB839-B505-498C-A7C8-FA54214BB95E}"/>
              </a:ext>
            </a:extLst>
          </p:cNvPr>
          <p:cNvSpPr txBox="1"/>
          <p:nvPr/>
        </p:nvSpPr>
        <p:spPr>
          <a:xfrm>
            <a:off x="27968" y="3574820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2351D7-80BD-49AE-A2FC-A5A393969AB3}"/>
              </a:ext>
            </a:extLst>
          </p:cNvPr>
          <p:cNvSpPr txBox="1"/>
          <p:nvPr/>
        </p:nvSpPr>
        <p:spPr>
          <a:xfrm>
            <a:off x="2171270" y="357481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C8E528-8E64-4CE1-B3D3-54E4411CC1F4}"/>
              </a:ext>
            </a:extLst>
          </p:cNvPr>
          <p:cNvSpPr txBox="1"/>
          <p:nvPr/>
        </p:nvSpPr>
        <p:spPr>
          <a:xfrm>
            <a:off x="3198780" y="357481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B992F-0F84-48EA-8911-FDA34ABD30B7}"/>
              </a:ext>
            </a:extLst>
          </p:cNvPr>
          <p:cNvSpPr txBox="1"/>
          <p:nvPr/>
        </p:nvSpPr>
        <p:spPr>
          <a:xfrm>
            <a:off x="5342082" y="3574818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BAA81F-CD43-4344-89AD-F76BC1B19CE0}"/>
              </a:ext>
            </a:extLst>
          </p:cNvPr>
          <p:cNvSpPr txBox="1"/>
          <p:nvPr/>
        </p:nvSpPr>
        <p:spPr>
          <a:xfrm>
            <a:off x="6294548" y="3559286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8C6E1-BAB0-4BB7-B458-C9207D20B71C}"/>
              </a:ext>
            </a:extLst>
          </p:cNvPr>
          <p:cNvSpPr txBox="1"/>
          <p:nvPr/>
        </p:nvSpPr>
        <p:spPr>
          <a:xfrm>
            <a:off x="8437850" y="3559285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6C1A7-2E36-4803-9042-DC48973BBB9D}"/>
              </a:ext>
            </a:extLst>
          </p:cNvPr>
          <p:cNvSpPr txBox="1"/>
          <p:nvPr/>
        </p:nvSpPr>
        <p:spPr>
          <a:xfrm>
            <a:off x="9299482" y="3785238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6D1B28-1487-499D-9442-86FB839D82A4}"/>
              </a:ext>
            </a:extLst>
          </p:cNvPr>
          <p:cNvSpPr txBox="1"/>
          <p:nvPr/>
        </p:nvSpPr>
        <p:spPr>
          <a:xfrm>
            <a:off x="9299482" y="5359484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38334B-657A-462A-B83D-8E0F8546FD3C}"/>
              </a:ext>
            </a:extLst>
          </p:cNvPr>
          <p:cNvSpPr txBox="1"/>
          <p:nvPr/>
        </p:nvSpPr>
        <p:spPr>
          <a:xfrm>
            <a:off x="9298136" y="2930092"/>
            <a:ext cx="233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펫시터</a:t>
            </a:r>
            <a:r>
              <a:rPr lang="ko-KR" altLang="en-US" sz="1200" dirty="0"/>
              <a:t> 사진</a:t>
            </a:r>
            <a:r>
              <a:rPr lang="en-US" altLang="ko-KR" sz="1200" dirty="0"/>
              <a:t>. (Link)</a:t>
            </a:r>
          </a:p>
          <a:p>
            <a:r>
              <a:rPr lang="en-US" altLang="ko-KR" sz="1200" dirty="0" err="1"/>
              <a:t>Petsitter_INTRO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A23729-F5A8-4940-85DE-84AE7E027A22}"/>
              </a:ext>
            </a:extLst>
          </p:cNvPr>
          <p:cNvSpPr txBox="1"/>
          <p:nvPr/>
        </p:nvSpPr>
        <p:spPr>
          <a:xfrm>
            <a:off x="9307038" y="4508156"/>
            <a:ext cx="284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Review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Write_Button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리뷰쓰기</a:t>
            </a:r>
            <a:r>
              <a:rPr lang="en-US" altLang="ko-KR" sz="1200" dirty="0"/>
              <a:t>(</a:t>
            </a:r>
            <a:r>
              <a:rPr lang="ko-KR" altLang="en-US" sz="1200" dirty="0"/>
              <a:t>글쓰기</a:t>
            </a:r>
            <a:r>
              <a:rPr lang="en-US" altLang="ko-KR" sz="1200" dirty="0"/>
              <a:t>)</a:t>
            </a:r>
            <a:r>
              <a:rPr lang="ko-KR" altLang="en-US" sz="1200" dirty="0"/>
              <a:t>버튼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Write&amp;UPDATE</a:t>
            </a:r>
            <a:r>
              <a:rPr lang="en-US" altLang="ko-KR" sz="1200" dirty="0"/>
              <a:t> Review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0D994F-E1F7-4F2A-B4E9-91490B957AAF}"/>
              </a:ext>
            </a:extLst>
          </p:cNvPr>
          <p:cNvSpPr txBox="1"/>
          <p:nvPr/>
        </p:nvSpPr>
        <p:spPr>
          <a:xfrm>
            <a:off x="9290963" y="6076114"/>
            <a:ext cx="217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Review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View_Button</a:t>
            </a:r>
            <a:endParaRPr lang="en-US" altLang="ko-KR" sz="1200" dirty="0"/>
          </a:p>
          <a:p>
            <a:r>
              <a:rPr lang="ko-KR" altLang="en-US" sz="1200" dirty="0"/>
              <a:t>리뷰보기</a:t>
            </a:r>
            <a:r>
              <a:rPr lang="en-US" altLang="ko-KR" sz="1200" dirty="0"/>
              <a:t>(</a:t>
            </a:r>
            <a:r>
              <a:rPr lang="ko-KR" altLang="en-US" sz="1200" dirty="0"/>
              <a:t>글목록보기</a:t>
            </a:r>
            <a:r>
              <a:rPr lang="en-US" altLang="ko-KR" sz="1200" dirty="0"/>
              <a:t>)</a:t>
            </a:r>
            <a:r>
              <a:rPr lang="ko-KR" altLang="en-US" sz="1200" dirty="0"/>
              <a:t>버튼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View Review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9365B9-4B7D-4D6E-9B52-CB85565AE5C6}"/>
              </a:ext>
            </a:extLst>
          </p:cNvPr>
          <p:cNvSpPr txBox="1"/>
          <p:nvPr/>
        </p:nvSpPr>
        <p:spPr>
          <a:xfrm>
            <a:off x="10027121" y="29216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메인</a:t>
            </a:r>
            <a:r>
              <a:rPr lang="en-US" altLang="ko-KR" b="1" dirty="0"/>
              <a:t>_</a:t>
            </a:r>
            <a:r>
              <a:rPr lang="ko-KR" altLang="en-US" b="1" dirty="0"/>
              <a:t>페이지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EB47C9-5D26-431E-95F0-E12E1CA9DDB9}"/>
              </a:ext>
            </a:extLst>
          </p:cNvPr>
          <p:cNvSpPr txBox="1"/>
          <p:nvPr/>
        </p:nvSpPr>
        <p:spPr>
          <a:xfrm>
            <a:off x="9290963" y="1593137"/>
            <a:ext cx="24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페이지 제목 입력 창</a:t>
            </a:r>
            <a:r>
              <a:rPr lang="en-US" altLang="ko-KR" sz="1200" dirty="0"/>
              <a:t>. (Link)</a:t>
            </a:r>
          </a:p>
          <a:p>
            <a:r>
              <a:rPr lang="ko-KR" altLang="en-US" sz="1200" dirty="0"/>
              <a:t>홈으로 이동 버튼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33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83FB78-AFE6-4B81-B48F-709355748888}"/>
              </a:ext>
            </a:extLst>
          </p:cNvPr>
          <p:cNvCxnSpPr/>
          <p:nvPr/>
        </p:nvCxnSpPr>
        <p:spPr>
          <a:xfrm>
            <a:off x="9149610" y="0"/>
            <a:ext cx="44878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371DC9-ED2F-4554-B9B6-BE2074954BB8}"/>
              </a:ext>
            </a:extLst>
          </p:cNvPr>
          <p:cNvSpPr txBox="1"/>
          <p:nvPr/>
        </p:nvSpPr>
        <p:spPr>
          <a:xfrm>
            <a:off x="2524417" y="476833"/>
            <a:ext cx="3921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 Sitter_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3F570FA4-346E-4713-8D96-BCC72A4E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4084" y="846165"/>
            <a:ext cx="3321928" cy="33219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694D04-5903-4867-98CD-A743051F7EC2}"/>
              </a:ext>
            </a:extLst>
          </p:cNvPr>
          <p:cNvSpPr txBox="1"/>
          <p:nvPr/>
        </p:nvSpPr>
        <p:spPr>
          <a:xfrm>
            <a:off x="2836158" y="4002236"/>
            <a:ext cx="33747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Pet-Sitter is ….</a:t>
            </a:r>
          </a:p>
          <a:p>
            <a:pPr algn="ctr"/>
            <a:r>
              <a:rPr lang="en-US" altLang="ko-KR" i="1" dirty="0"/>
              <a:t>(Description)</a:t>
            </a:r>
            <a:endParaRPr lang="ko-KR" alt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A15DF9-7024-4653-82FC-80E7DA5F313A}"/>
              </a:ext>
            </a:extLst>
          </p:cNvPr>
          <p:cNvSpPr txBox="1"/>
          <p:nvPr/>
        </p:nvSpPr>
        <p:spPr>
          <a:xfrm>
            <a:off x="3379661" y="4994801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리뷰작성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E0878-E275-4416-9EDD-8678AC17D950}"/>
              </a:ext>
            </a:extLst>
          </p:cNvPr>
          <p:cNvSpPr txBox="1"/>
          <p:nvPr/>
        </p:nvSpPr>
        <p:spPr>
          <a:xfrm>
            <a:off x="4480588" y="4994801"/>
            <a:ext cx="1133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리뷰보기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528F82-6AC6-4C28-85A4-93E49ABFB553}"/>
              </a:ext>
            </a:extLst>
          </p:cNvPr>
          <p:cNvSpPr txBox="1"/>
          <p:nvPr/>
        </p:nvSpPr>
        <p:spPr>
          <a:xfrm>
            <a:off x="9286714" y="983970"/>
            <a:ext cx="362889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48CA3-F5EB-4A1E-8E01-7B0B8DC2A707}"/>
              </a:ext>
            </a:extLst>
          </p:cNvPr>
          <p:cNvSpPr txBox="1"/>
          <p:nvPr/>
        </p:nvSpPr>
        <p:spPr>
          <a:xfrm>
            <a:off x="9290962" y="2110790"/>
            <a:ext cx="362889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280D8E-628A-4595-90B9-A3DE3E3B37C7}"/>
              </a:ext>
            </a:extLst>
          </p:cNvPr>
          <p:cNvSpPr txBox="1"/>
          <p:nvPr/>
        </p:nvSpPr>
        <p:spPr>
          <a:xfrm>
            <a:off x="9303514" y="3152595"/>
            <a:ext cx="362889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913F1C-6D08-4293-AF7D-2CA0EF13BAAC}"/>
              </a:ext>
            </a:extLst>
          </p:cNvPr>
          <p:cNvSpPr txBox="1"/>
          <p:nvPr/>
        </p:nvSpPr>
        <p:spPr>
          <a:xfrm>
            <a:off x="9286713" y="1448540"/>
            <a:ext cx="24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페이지 제목 입력 창</a:t>
            </a:r>
            <a:r>
              <a:rPr lang="en-US" altLang="ko-KR" sz="1200" dirty="0"/>
              <a:t>. (Link)</a:t>
            </a:r>
          </a:p>
          <a:p>
            <a:r>
              <a:rPr lang="ko-KR" altLang="en-US" sz="1200" dirty="0"/>
              <a:t>홈으로 이동 버튼</a:t>
            </a:r>
            <a:r>
              <a:rPr lang="en-US" altLang="ko-KR" sz="1200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811F7F-BF0B-47D8-A241-8D0FDFDC4C24}"/>
              </a:ext>
            </a:extLst>
          </p:cNvPr>
          <p:cNvSpPr txBox="1"/>
          <p:nvPr/>
        </p:nvSpPr>
        <p:spPr>
          <a:xfrm>
            <a:off x="9285533" y="3669505"/>
            <a:ext cx="232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펫시터</a:t>
            </a:r>
            <a:r>
              <a:rPr lang="ko-KR" altLang="en-US" sz="1200" dirty="0"/>
              <a:t> 정보표시</a:t>
            </a:r>
            <a:r>
              <a:rPr lang="en-US" altLang="ko-KR" sz="1200" dirty="0"/>
              <a:t>. (No Link)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AA2264-A9FF-42FF-A40A-042098512D0F}"/>
              </a:ext>
            </a:extLst>
          </p:cNvPr>
          <p:cNvSpPr txBox="1"/>
          <p:nvPr/>
        </p:nvSpPr>
        <p:spPr>
          <a:xfrm>
            <a:off x="9667583" y="292167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펫시터소개</a:t>
            </a:r>
            <a:r>
              <a:rPr lang="en-US" altLang="ko-KR" b="1" dirty="0"/>
              <a:t>_</a:t>
            </a:r>
            <a:r>
              <a:rPr lang="ko-KR" altLang="en-US" b="1" dirty="0"/>
              <a:t>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403651-3521-430C-AA1D-6C9C8218EA84}"/>
              </a:ext>
            </a:extLst>
          </p:cNvPr>
          <p:cNvSpPr txBox="1"/>
          <p:nvPr/>
        </p:nvSpPr>
        <p:spPr>
          <a:xfrm>
            <a:off x="2350989" y="261390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06FE6D-2782-4DD1-9156-A37E52B32B63}"/>
              </a:ext>
            </a:extLst>
          </p:cNvPr>
          <p:cNvSpPr txBox="1"/>
          <p:nvPr/>
        </p:nvSpPr>
        <p:spPr>
          <a:xfrm>
            <a:off x="2748578" y="1167275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9107B0-9471-4E1D-B644-607471130E43}"/>
              </a:ext>
            </a:extLst>
          </p:cNvPr>
          <p:cNvSpPr txBox="1"/>
          <p:nvPr/>
        </p:nvSpPr>
        <p:spPr>
          <a:xfrm>
            <a:off x="2522073" y="3690352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B6878D-1180-417E-B520-5B85EFDE78F7}"/>
              </a:ext>
            </a:extLst>
          </p:cNvPr>
          <p:cNvSpPr txBox="1"/>
          <p:nvPr/>
        </p:nvSpPr>
        <p:spPr>
          <a:xfrm>
            <a:off x="9305858" y="4074421"/>
            <a:ext cx="362889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4F86C9-1E61-4984-8D7B-25F81F4C2A53}"/>
              </a:ext>
            </a:extLst>
          </p:cNvPr>
          <p:cNvSpPr txBox="1"/>
          <p:nvPr/>
        </p:nvSpPr>
        <p:spPr>
          <a:xfrm>
            <a:off x="9303514" y="5073668"/>
            <a:ext cx="362889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B85F7C-D64B-44BE-B502-EC0D30C65460}"/>
              </a:ext>
            </a:extLst>
          </p:cNvPr>
          <p:cNvSpPr txBox="1"/>
          <p:nvPr/>
        </p:nvSpPr>
        <p:spPr>
          <a:xfrm>
            <a:off x="3009590" y="4702413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6602B5-6DE5-4900-9834-8F8B200EB5CD}"/>
              </a:ext>
            </a:extLst>
          </p:cNvPr>
          <p:cNvSpPr txBox="1"/>
          <p:nvPr/>
        </p:nvSpPr>
        <p:spPr>
          <a:xfrm>
            <a:off x="5511615" y="4721281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46E62F-0618-475F-92FA-105B9F6F6767}"/>
              </a:ext>
            </a:extLst>
          </p:cNvPr>
          <p:cNvSpPr txBox="1"/>
          <p:nvPr/>
        </p:nvSpPr>
        <p:spPr>
          <a:xfrm>
            <a:off x="9285533" y="4545698"/>
            <a:ext cx="280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리뷰작성버튼</a:t>
            </a:r>
            <a:r>
              <a:rPr lang="en-US" altLang="ko-KR" sz="1200" dirty="0"/>
              <a:t>. (Link)</a:t>
            </a:r>
          </a:p>
          <a:p>
            <a:r>
              <a:rPr lang="en-US" altLang="ko-KR" sz="1200" dirty="0" err="1"/>
              <a:t>Write&amp;Update</a:t>
            </a:r>
            <a:r>
              <a:rPr lang="en-US" altLang="ko-KR" sz="1200" dirty="0"/>
              <a:t> Review 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8FBE34-1741-4AEF-B620-C17A363F4965}"/>
              </a:ext>
            </a:extLst>
          </p:cNvPr>
          <p:cNvSpPr txBox="1"/>
          <p:nvPr/>
        </p:nvSpPr>
        <p:spPr>
          <a:xfrm>
            <a:off x="9285533" y="5540196"/>
            <a:ext cx="280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리뷰보기버튼</a:t>
            </a:r>
            <a:r>
              <a:rPr lang="en-US" altLang="ko-KR" sz="1200" dirty="0"/>
              <a:t>. (Link)</a:t>
            </a:r>
          </a:p>
          <a:p>
            <a:r>
              <a:rPr lang="en-US" altLang="ko-KR" sz="1200" dirty="0"/>
              <a:t>View Review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F4F56A-C16D-412B-A9D4-4B080A0E3878}"/>
              </a:ext>
            </a:extLst>
          </p:cNvPr>
          <p:cNvSpPr txBox="1"/>
          <p:nvPr/>
        </p:nvSpPr>
        <p:spPr>
          <a:xfrm>
            <a:off x="9304694" y="2577205"/>
            <a:ext cx="233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펫시터</a:t>
            </a:r>
            <a:r>
              <a:rPr lang="ko-KR" altLang="en-US" sz="1200" dirty="0"/>
              <a:t> 사진</a:t>
            </a:r>
            <a:r>
              <a:rPr lang="en-US" altLang="ko-KR" sz="1200" dirty="0"/>
              <a:t>. (Link)</a:t>
            </a:r>
          </a:p>
          <a:p>
            <a:r>
              <a:rPr lang="en-US" altLang="ko-KR" sz="1200" dirty="0" err="1"/>
              <a:t>Petsitter_INTRO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39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83FB78-AFE6-4B81-B48F-709355748888}"/>
              </a:ext>
            </a:extLst>
          </p:cNvPr>
          <p:cNvCxnSpPr/>
          <p:nvPr/>
        </p:nvCxnSpPr>
        <p:spPr>
          <a:xfrm>
            <a:off x="9149610" y="0"/>
            <a:ext cx="44878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371DC9-ED2F-4554-B9B6-BE2074954BB8}"/>
              </a:ext>
            </a:extLst>
          </p:cNvPr>
          <p:cNvSpPr txBox="1"/>
          <p:nvPr/>
        </p:nvSpPr>
        <p:spPr>
          <a:xfrm>
            <a:off x="2524417" y="476833"/>
            <a:ext cx="3921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 Sitter_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리뷰게시판</a:t>
            </a:r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3F570FA4-346E-4713-8D96-BCC72A4E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4084" y="846165"/>
            <a:ext cx="3321928" cy="33219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24062C-C24A-4494-B14A-5BF9114153AE}"/>
              </a:ext>
            </a:extLst>
          </p:cNvPr>
          <p:cNvSpPr txBox="1"/>
          <p:nvPr/>
        </p:nvSpPr>
        <p:spPr>
          <a:xfrm>
            <a:off x="3135586" y="3915651"/>
            <a:ext cx="2660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REVIEW …..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47EF5-8E1B-4681-AC78-447373A9E83A}"/>
              </a:ext>
            </a:extLst>
          </p:cNvPr>
          <p:cNvSpPr txBox="1"/>
          <p:nvPr/>
        </p:nvSpPr>
        <p:spPr>
          <a:xfrm>
            <a:off x="3135586" y="4532731"/>
            <a:ext cx="2660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REVIEW …..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7A309-3FBB-44E9-AA95-299D5AE90006}"/>
              </a:ext>
            </a:extLst>
          </p:cNvPr>
          <p:cNvSpPr txBox="1"/>
          <p:nvPr/>
        </p:nvSpPr>
        <p:spPr>
          <a:xfrm>
            <a:off x="3145290" y="5149811"/>
            <a:ext cx="2660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REVIEW …..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5628D-6A4E-4B17-BA6E-99D60FA9AA4A}"/>
              </a:ext>
            </a:extLst>
          </p:cNvPr>
          <p:cNvSpPr txBox="1"/>
          <p:nvPr/>
        </p:nvSpPr>
        <p:spPr>
          <a:xfrm>
            <a:off x="5942664" y="3915652"/>
            <a:ext cx="1129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25538-9EFC-4D3B-BD1B-102313D2ECE9}"/>
              </a:ext>
            </a:extLst>
          </p:cNvPr>
          <p:cNvSpPr txBox="1"/>
          <p:nvPr/>
        </p:nvSpPr>
        <p:spPr>
          <a:xfrm>
            <a:off x="5964626" y="4532732"/>
            <a:ext cx="1129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7F96C-28D2-48D9-901A-47DAC470DFE6}"/>
              </a:ext>
            </a:extLst>
          </p:cNvPr>
          <p:cNvSpPr txBox="1"/>
          <p:nvPr/>
        </p:nvSpPr>
        <p:spPr>
          <a:xfrm>
            <a:off x="5964626" y="5149812"/>
            <a:ext cx="1129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39F4B-C70E-4783-A715-B71B5683B3D6}"/>
              </a:ext>
            </a:extLst>
          </p:cNvPr>
          <p:cNvSpPr txBox="1"/>
          <p:nvPr/>
        </p:nvSpPr>
        <p:spPr>
          <a:xfrm>
            <a:off x="7094070" y="5149812"/>
            <a:ext cx="1129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CBCC7-7C2D-4705-8B4F-BDF2F1EB7910}"/>
              </a:ext>
            </a:extLst>
          </p:cNvPr>
          <p:cNvSpPr txBox="1"/>
          <p:nvPr/>
        </p:nvSpPr>
        <p:spPr>
          <a:xfrm>
            <a:off x="7072108" y="4529987"/>
            <a:ext cx="1129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272DFC-5BA9-4A2C-ADBA-AAB09CD407BD}"/>
              </a:ext>
            </a:extLst>
          </p:cNvPr>
          <p:cNvSpPr txBox="1"/>
          <p:nvPr/>
        </p:nvSpPr>
        <p:spPr>
          <a:xfrm>
            <a:off x="7072108" y="3912907"/>
            <a:ext cx="1129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F255B2-59AB-4922-8764-263BA356612D}"/>
              </a:ext>
            </a:extLst>
          </p:cNvPr>
          <p:cNvSpPr txBox="1"/>
          <p:nvPr/>
        </p:nvSpPr>
        <p:spPr>
          <a:xfrm>
            <a:off x="9298136" y="76034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62DEB-CD06-41A0-8734-4657DE4FF91D}"/>
              </a:ext>
            </a:extLst>
          </p:cNvPr>
          <p:cNvSpPr txBox="1"/>
          <p:nvPr/>
        </p:nvSpPr>
        <p:spPr>
          <a:xfrm>
            <a:off x="9298136" y="195056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2B2AA9-B971-459F-B898-B2661A71E964}"/>
              </a:ext>
            </a:extLst>
          </p:cNvPr>
          <p:cNvSpPr txBox="1"/>
          <p:nvPr/>
        </p:nvSpPr>
        <p:spPr>
          <a:xfrm>
            <a:off x="9282920" y="314474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63244-7F4B-4FAB-A30E-1F37DF4DAE4F}"/>
              </a:ext>
            </a:extLst>
          </p:cNvPr>
          <p:cNvSpPr txBox="1"/>
          <p:nvPr/>
        </p:nvSpPr>
        <p:spPr>
          <a:xfrm>
            <a:off x="9306739" y="4445386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23801-7B39-4ABE-BA05-4892BDC67956}"/>
              </a:ext>
            </a:extLst>
          </p:cNvPr>
          <p:cNvSpPr txBox="1"/>
          <p:nvPr/>
        </p:nvSpPr>
        <p:spPr>
          <a:xfrm>
            <a:off x="9201967" y="3775830"/>
            <a:ext cx="2884123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Review </a:t>
            </a:r>
            <a:r>
              <a:rPr lang="ko-KR" altLang="en-US" sz="1200" dirty="0"/>
              <a:t>표시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최근 리뷰 표시</a:t>
            </a:r>
            <a:r>
              <a:rPr lang="en-US" altLang="ko-KR" sz="1200" dirty="0"/>
              <a:t>. (3</a:t>
            </a:r>
            <a:r>
              <a:rPr lang="ko-KR" altLang="en-US" sz="1200" dirty="0"/>
              <a:t>건</a:t>
            </a:r>
            <a:r>
              <a:rPr lang="en-US" altLang="ko-KR" sz="1200" dirty="0"/>
              <a:t>)</a:t>
            </a:r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처리 불가능시</a:t>
            </a:r>
            <a:r>
              <a:rPr lang="en-US" altLang="ko-KR" sz="1050" dirty="0"/>
              <a:t>, </a:t>
            </a:r>
            <a:r>
              <a:rPr lang="ko-KR" altLang="en-US" sz="1050" dirty="0"/>
              <a:t>그냥 모두 출력하는 것으로</a:t>
            </a:r>
            <a:r>
              <a:rPr lang="en-US" altLang="ko-KR" sz="1050" dirty="0"/>
              <a:t>..)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CD73AB-BAA4-45AF-BDEC-AA31A97A1994}"/>
              </a:ext>
            </a:extLst>
          </p:cNvPr>
          <p:cNvSpPr txBox="1"/>
          <p:nvPr/>
        </p:nvSpPr>
        <p:spPr>
          <a:xfrm>
            <a:off x="9282920" y="5076469"/>
            <a:ext cx="225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Review </a:t>
            </a:r>
            <a:r>
              <a:rPr lang="ko-KR" altLang="en-US" sz="1200" dirty="0"/>
              <a:t>수정버튼</a:t>
            </a:r>
            <a:r>
              <a:rPr lang="en-US" altLang="ko-KR" sz="1200" dirty="0"/>
              <a:t>.(Link)</a:t>
            </a:r>
          </a:p>
          <a:p>
            <a:r>
              <a:rPr lang="en-US" altLang="ko-KR" sz="1200" dirty="0" err="1"/>
              <a:t>Write&amp;Update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129F32-798F-44BE-AA70-8B18E8133F72}"/>
              </a:ext>
            </a:extLst>
          </p:cNvPr>
          <p:cNvSpPr txBox="1"/>
          <p:nvPr/>
        </p:nvSpPr>
        <p:spPr>
          <a:xfrm>
            <a:off x="9282920" y="17907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펫시터</a:t>
            </a:r>
            <a:r>
              <a:rPr lang="ko-KR" altLang="en-US" b="1" dirty="0"/>
              <a:t> 리뷰게시판</a:t>
            </a:r>
            <a:r>
              <a:rPr lang="en-US" altLang="ko-KR" b="1" dirty="0"/>
              <a:t>_</a:t>
            </a:r>
            <a:r>
              <a:rPr lang="ko-KR" altLang="en-US" b="1" dirty="0"/>
              <a:t>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891138-62EA-4BDE-9ADE-694F183707B7}"/>
              </a:ext>
            </a:extLst>
          </p:cNvPr>
          <p:cNvSpPr txBox="1"/>
          <p:nvPr/>
        </p:nvSpPr>
        <p:spPr>
          <a:xfrm>
            <a:off x="2442140" y="261390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0F1F56-1A6A-4382-B1FA-B8ABEDAF5804}"/>
              </a:ext>
            </a:extLst>
          </p:cNvPr>
          <p:cNvSpPr txBox="1"/>
          <p:nvPr/>
        </p:nvSpPr>
        <p:spPr>
          <a:xfrm>
            <a:off x="2824084" y="1309866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A98AD-289B-4695-A3A4-A853B7211B04}"/>
              </a:ext>
            </a:extLst>
          </p:cNvPr>
          <p:cNvSpPr txBox="1"/>
          <p:nvPr/>
        </p:nvSpPr>
        <p:spPr>
          <a:xfrm>
            <a:off x="9298136" y="2628532"/>
            <a:ext cx="233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펫시터</a:t>
            </a:r>
            <a:r>
              <a:rPr lang="ko-KR" altLang="en-US" sz="1200" dirty="0"/>
              <a:t> 사진</a:t>
            </a:r>
            <a:r>
              <a:rPr lang="en-US" altLang="ko-KR" sz="1200" dirty="0"/>
              <a:t>. (Link)</a:t>
            </a:r>
          </a:p>
          <a:p>
            <a:r>
              <a:rPr lang="en-US" altLang="ko-KR" sz="1200" dirty="0" err="1"/>
              <a:t>Petsitter_INTRO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D47746-5C7E-4C0F-A1F2-A0066B061A29}"/>
              </a:ext>
            </a:extLst>
          </p:cNvPr>
          <p:cNvSpPr txBox="1"/>
          <p:nvPr/>
        </p:nvSpPr>
        <p:spPr>
          <a:xfrm>
            <a:off x="2761425" y="372609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964DBE-52C4-4383-8405-CA54F454FBC2}"/>
              </a:ext>
            </a:extLst>
          </p:cNvPr>
          <p:cNvSpPr txBox="1"/>
          <p:nvPr/>
        </p:nvSpPr>
        <p:spPr>
          <a:xfrm>
            <a:off x="2761425" y="4336761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AF73C-23E1-42CB-88A6-421A653CD646}"/>
              </a:ext>
            </a:extLst>
          </p:cNvPr>
          <p:cNvSpPr txBox="1"/>
          <p:nvPr/>
        </p:nvSpPr>
        <p:spPr>
          <a:xfrm>
            <a:off x="2761425" y="4973314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AE767B-8132-4937-BF68-F99EDABFA360}"/>
              </a:ext>
            </a:extLst>
          </p:cNvPr>
          <p:cNvSpPr txBox="1"/>
          <p:nvPr/>
        </p:nvSpPr>
        <p:spPr>
          <a:xfrm>
            <a:off x="5930985" y="358646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A78FFA-F444-4620-B150-8B10D55D1637}"/>
              </a:ext>
            </a:extLst>
          </p:cNvPr>
          <p:cNvSpPr txBox="1"/>
          <p:nvPr/>
        </p:nvSpPr>
        <p:spPr>
          <a:xfrm>
            <a:off x="5942664" y="424503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9423A8-0EB5-491A-A8D3-F8EE99F66DC6}"/>
              </a:ext>
            </a:extLst>
          </p:cNvPr>
          <p:cNvSpPr txBox="1"/>
          <p:nvPr/>
        </p:nvSpPr>
        <p:spPr>
          <a:xfrm>
            <a:off x="5942664" y="488808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756543-5558-4BB8-9510-C25B25FC4B4F}"/>
              </a:ext>
            </a:extLst>
          </p:cNvPr>
          <p:cNvSpPr txBox="1"/>
          <p:nvPr/>
        </p:nvSpPr>
        <p:spPr>
          <a:xfrm>
            <a:off x="9321954" y="5632534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88D3F6-5D1B-4E03-AECB-DC0F4C068E26}"/>
              </a:ext>
            </a:extLst>
          </p:cNvPr>
          <p:cNvSpPr txBox="1"/>
          <p:nvPr/>
        </p:nvSpPr>
        <p:spPr>
          <a:xfrm>
            <a:off x="9298135" y="6291087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Review </a:t>
            </a:r>
            <a:r>
              <a:rPr lang="ko-KR" altLang="en-US" sz="1200" dirty="0"/>
              <a:t>삭제버튼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onsubmit</a:t>
            </a:r>
            <a:r>
              <a:rPr lang="ko-KR" altLang="en-US" sz="1200" dirty="0"/>
              <a:t>을 이용해</a:t>
            </a:r>
            <a:r>
              <a:rPr lang="en-US" altLang="ko-KR" sz="1200" dirty="0"/>
              <a:t>, </a:t>
            </a:r>
            <a:r>
              <a:rPr lang="ko-KR" altLang="en-US" sz="1200" dirty="0"/>
              <a:t>삭제확인구현</a:t>
            </a:r>
            <a:r>
              <a:rPr lang="en-US" altLang="ko-KR" sz="1200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4884FF-24E5-4B2A-A0AD-50735FDED97D}"/>
              </a:ext>
            </a:extLst>
          </p:cNvPr>
          <p:cNvSpPr txBox="1"/>
          <p:nvPr/>
        </p:nvSpPr>
        <p:spPr>
          <a:xfrm>
            <a:off x="7790766" y="358193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71C67-631C-424C-BF66-2CDE94BE2A69}"/>
              </a:ext>
            </a:extLst>
          </p:cNvPr>
          <p:cNvSpPr txBox="1"/>
          <p:nvPr/>
        </p:nvSpPr>
        <p:spPr>
          <a:xfrm>
            <a:off x="7790766" y="4279494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9ABE76-32DF-4655-B049-E42FD67A223D}"/>
              </a:ext>
            </a:extLst>
          </p:cNvPr>
          <p:cNvSpPr txBox="1"/>
          <p:nvPr/>
        </p:nvSpPr>
        <p:spPr>
          <a:xfrm>
            <a:off x="7795900" y="4921536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83AFC-F737-4991-9CF9-6C00742B4368}"/>
              </a:ext>
            </a:extLst>
          </p:cNvPr>
          <p:cNvSpPr txBox="1"/>
          <p:nvPr/>
        </p:nvSpPr>
        <p:spPr>
          <a:xfrm>
            <a:off x="9282920" y="1414183"/>
            <a:ext cx="24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페이지 제목 입력 창</a:t>
            </a:r>
            <a:r>
              <a:rPr lang="en-US" altLang="ko-KR" sz="1200" dirty="0"/>
              <a:t>. (Link)</a:t>
            </a:r>
          </a:p>
          <a:p>
            <a:r>
              <a:rPr lang="ko-KR" altLang="en-US" sz="1200" dirty="0"/>
              <a:t>홈으로 이동 버튼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7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83FB78-AFE6-4B81-B48F-709355748888}"/>
              </a:ext>
            </a:extLst>
          </p:cNvPr>
          <p:cNvCxnSpPr/>
          <p:nvPr/>
        </p:nvCxnSpPr>
        <p:spPr>
          <a:xfrm>
            <a:off x="9149610" y="0"/>
            <a:ext cx="44878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371DC9-ED2F-4554-B9B6-BE2074954BB8}"/>
              </a:ext>
            </a:extLst>
          </p:cNvPr>
          <p:cNvSpPr txBox="1"/>
          <p:nvPr/>
        </p:nvSpPr>
        <p:spPr>
          <a:xfrm>
            <a:off x="2081242" y="560064"/>
            <a:ext cx="5015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 Sitter_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리뷰작성</a:t>
            </a:r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3F570FA4-346E-4713-8D96-BCC72A4E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4084" y="846165"/>
            <a:ext cx="3321928" cy="3321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0DACC-2267-445C-A247-90AD0C7C601C}"/>
              </a:ext>
            </a:extLst>
          </p:cNvPr>
          <p:cNvSpPr txBox="1"/>
          <p:nvPr/>
        </p:nvSpPr>
        <p:spPr>
          <a:xfrm>
            <a:off x="3163937" y="3865163"/>
            <a:ext cx="26590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Title_TextArea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05B03-2A01-432A-B69C-80469E91C7B5}"/>
              </a:ext>
            </a:extLst>
          </p:cNvPr>
          <p:cNvSpPr txBox="1"/>
          <p:nvPr/>
        </p:nvSpPr>
        <p:spPr>
          <a:xfrm>
            <a:off x="3163936" y="4437365"/>
            <a:ext cx="26590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Review_TextArea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5C62A-C428-48FE-9362-7BFF6E7C67F1}"/>
              </a:ext>
            </a:extLst>
          </p:cNvPr>
          <p:cNvSpPr txBox="1"/>
          <p:nvPr/>
        </p:nvSpPr>
        <p:spPr>
          <a:xfrm>
            <a:off x="3845528" y="5091882"/>
            <a:ext cx="1295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ABF41-1868-4426-B52E-9E3816D3065F}"/>
              </a:ext>
            </a:extLst>
          </p:cNvPr>
          <p:cNvSpPr txBox="1"/>
          <p:nvPr/>
        </p:nvSpPr>
        <p:spPr>
          <a:xfrm>
            <a:off x="9530571" y="18671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글쓰기</a:t>
            </a:r>
            <a:r>
              <a:rPr lang="en-US" altLang="ko-KR" b="1" dirty="0"/>
              <a:t>&amp;</a:t>
            </a:r>
            <a:r>
              <a:rPr lang="ko-KR" altLang="en-US" b="1" dirty="0"/>
              <a:t>수정</a:t>
            </a:r>
            <a:r>
              <a:rPr lang="en-US" altLang="ko-KR" b="1" dirty="0"/>
              <a:t>_</a:t>
            </a:r>
            <a:r>
              <a:rPr lang="ko-KR" altLang="en-US" b="1" dirty="0"/>
              <a:t>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22D976-FB8C-4759-9712-55D986C14884}"/>
              </a:ext>
            </a:extLst>
          </p:cNvPr>
          <p:cNvSpPr txBox="1"/>
          <p:nvPr/>
        </p:nvSpPr>
        <p:spPr>
          <a:xfrm>
            <a:off x="9305750" y="764266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B9412-55EC-4470-8CC5-78043F159D7E}"/>
              </a:ext>
            </a:extLst>
          </p:cNvPr>
          <p:cNvSpPr txBox="1"/>
          <p:nvPr/>
        </p:nvSpPr>
        <p:spPr>
          <a:xfrm>
            <a:off x="9305750" y="1856533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A656B8-EDF5-4A79-8169-AF0C65BC505F}"/>
              </a:ext>
            </a:extLst>
          </p:cNvPr>
          <p:cNvSpPr txBox="1"/>
          <p:nvPr/>
        </p:nvSpPr>
        <p:spPr>
          <a:xfrm>
            <a:off x="9305750" y="306993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4CAF54-8CB8-4413-B889-676452ADCDDF}"/>
              </a:ext>
            </a:extLst>
          </p:cNvPr>
          <p:cNvSpPr txBox="1"/>
          <p:nvPr/>
        </p:nvSpPr>
        <p:spPr>
          <a:xfrm>
            <a:off x="9305750" y="423253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7879A-6D49-400F-9FC2-17D8A8E09F82}"/>
              </a:ext>
            </a:extLst>
          </p:cNvPr>
          <p:cNvSpPr txBox="1"/>
          <p:nvPr/>
        </p:nvSpPr>
        <p:spPr>
          <a:xfrm>
            <a:off x="9298135" y="4949979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리뷰 입력 창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&lt;Text Area&gt;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BD518-E268-4F4B-9403-2C45AF906359}"/>
              </a:ext>
            </a:extLst>
          </p:cNvPr>
          <p:cNvSpPr txBox="1"/>
          <p:nvPr/>
        </p:nvSpPr>
        <p:spPr>
          <a:xfrm>
            <a:off x="9305750" y="2534496"/>
            <a:ext cx="233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펫시터</a:t>
            </a:r>
            <a:r>
              <a:rPr lang="ko-KR" altLang="en-US" sz="1200" dirty="0"/>
              <a:t> 사진</a:t>
            </a:r>
            <a:r>
              <a:rPr lang="en-US" altLang="ko-KR" sz="1200" dirty="0"/>
              <a:t>. (Link)</a:t>
            </a:r>
          </a:p>
          <a:p>
            <a:r>
              <a:rPr lang="en-US" altLang="ko-KR" sz="1200" dirty="0" err="1"/>
              <a:t>Petsitter_INTRO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174641-E5B9-416E-AAA1-0D807FD0A7A7}"/>
              </a:ext>
            </a:extLst>
          </p:cNvPr>
          <p:cNvSpPr txBox="1"/>
          <p:nvPr/>
        </p:nvSpPr>
        <p:spPr>
          <a:xfrm>
            <a:off x="9305750" y="5504832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429F73-4D3F-4C76-B427-6FDD81592B04}"/>
              </a:ext>
            </a:extLst>
          </p:cNvPr>
          <p:cNvSpPr txBox="1"/>
          <p:nvPr/>
        </p:nvSpPr>
        <p:spPr>
          <a:xfrm>
            <a:off x="9281931" y="6163385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전송버튼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데이터 수신 후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데이터저장소로 전송</a:t>
            </a:r>
            <a:r>
              <a:rPr lang="en-US" altLang="ko-KR" sz="12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44984-7120-4CA8-A44C-EFA76C604F76}"/>
              </a:ext>
            </a:extLst>
          </p:cNvPr>
          <p:cNvSpPr txBox="1"/>
          <p:nvPr/>
        </p:nvSpPr>
        <p:spPr>
          <a:xfrm>
            <a:off x="9305750" y="1395855"/>
            <a:ext cx="24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페이지 제목 입력 창</a:t>
            </a:r>
            <a:r>
              <a:rPr lang="en-US" altLang="ko-KR" sz="1200" dirty="0"/>
              <a:t>. (Link)</a:t>
            </a:r>
          </a:p>
          <a:p>
            <a:r>
              <a:rPr lang="ko-KR" altLang="en-US" sz="1200" dirty="0"/>
              <a:t>홈으로 이동 버튼</a:t>
            </a:r>
            <a:r>
              <a:rPr lang="en-US" altLang="ko-KR" sz="12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0ABCD-A949-4D6A-ACA9-BA8FED56F9E2}"/>
              </a:ext>
            </a:extLst>
          </p:cNvPr>
          <p:cNvSpPr txBox="1"/>
          <p:nvPr/>
        </p:nvSpPr>
        <p:spPr>
          <a:xfrm>
            <a:off x="1870739" y="344621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2CB4D1-ED12-4960-A11F-D42D55962C6D}"/>
              </a:ext>
            </a:extLst>
          </p:cNvPr>
          <p:cNvSpPr txBox="1"/>
          <p:nvPr/>
        </p:nvSpPr>
        <p:spPr>
          <a:xfrm>
            <a:off x="2886250" y="1296224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30224D-5D05-4FC6-8E26-896B5DD438EA}"/>
              </a:ext>
            </a:extLst>
          </p:cNvPr>
          <p:cNvSpPr txBox="1"/>
          <p:nvPr/>
        </p:nvSpPr>
        <p:spPr>
          <a:xfrm>
            <a:off x="2886250" y="3725910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E92349-05D0-49DC-B2C4-8E0383253794}"/>
              </a:ext>
            </a:extLst>
          </p:cNvPr>
          <p:cNvSpPr txBox="1"/>
          <p:nvPr/>
        </p:nvSpPr>
        <p:spPr>
          <a:xfrm>
            <a:off x="5510175" y="4329643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5C5BB-C193-4EBD-8C65-B37D1AA8FB87}"/>
              </a:ext>
            </a:extLst>
          </p:cNvPr>
          <p:cNvSpPr txBox="1"/>
          <p:nvPr/>
        </p:nvSpPr>
        <p:spPr>
          <a:xfrm>
            <a:off x="3567842" y="493337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FFEF85-BD60-4ECE-9F56-9662CA2A913C}"/>
              </a:ext>
            </a:extLst>
          </p:cNvPr>
          <p:cNvSpPr txBox="1"/>
          <p:nvPr/>
        </p:nvSpPr>
        <p:spPr>
          <a:xfrm>
            <a:off x="9323270" y="3673094"/>
            <a:ext cx="147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Title </a:t>
            </a:r>
            <a:r>
              <a:rPr lang="ko-KR" altLang="en-US" sz="1200" dirty="0"/>
              <a:t>입력 창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&lt;Input type text&gt;</a:t>
            </a:r>
          </a:p>
        </p:txBody>
      </p:sp>
    </p:spTree>
    <p:extLst>
      <p:ext uri="{BB962C8B-B14F-4D97-AF65-F5344CB8AC3E}">
        <p14:creationId xmlns:p14="http://schemas.microsoft.com/office/powerpoint/2010/main" val="84879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83FB78-AFE6-4B81-B48F-709355748888}"/>
              </a:ext>
            </a:extLst>
          </p:cNvPr>
          <p:cNvCxnSpPr/>
          <p:nvPr/>
        </p:nvCxnSpPr>
        <p:spPr>
          <a:xfrm>
            <a:off x="9149610" y="0"/>
            <a:ext cx="44878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371DC9-ED2F-4554-B9B6-BE2074954BB8}"/>
              </a:ext>
            </a:extLst>
          </p:cNvPr>
          <p:cNvSpPr txBox="1"/>
          <p:nvPr/>
        </p:nvSpPr>
        <p:spPr>
          <a:xfrm>
            <a:off x="2081242" y="560064"/>
            <a:ext cx="5015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 Sitter_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리뷰수정</a:t>
            </a:r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3F570FA4-346E-4713-8D96-BCC72A4E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4084" y="846165"/>
            <a:ext cx="3321928" cy="3321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0DACC-2267-445C-A247-90AD0C7C601C}"/>
              </a:ext>
            </a:extLst>
          </p:cNvPr>
          <p:cNvSpPr txBox="1"/>
          <p:nvPr/>
        </p:nvSpPr>
        <p:spPr>
          <a:xfrm>
            <a:off x="3163937" y="3865163"/>
            <a:ext cx="26590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Title_TextArea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05B03-2A01-432A-B69C-80469E91C7B5}"/>
              </a:ext>
            </a:extLst>
          </p:cNvPr>
          <p:cNvSpPr txBox="1"/>
          <p:nvPr/>
        </p:nvSpPr>
        <p:spPr>
          <a:xfrm>
            <a:off x="3163936" y="4437365"/>
            <a:ext cx="26590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Review_TextArea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5C62A-C428-48FE-9362-7BFF6E7C67F1}"/>
              </a:ext>
            </a:extLst>
          </p:cNvPr>
          <p:cNvSpPr txBox="1"/>
          <p:nvPr/>
        </p:nvSpPr>
        <p:spPr>
          <a:xfrm>
            <a:off x="3845528" y="5091882"/>
            <a:ext cx="1295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ABF41-1868-4426-B52E-9E3816D3065F}"/>
              </a:ext>
            </a:extLst>
          </p:cNvPr>
          <p:cNvSpPr txBox="1"/>
          <p:nvPr/>
        </p:nvSpPr>
        <p:spPr>
          <a:xfrm>
            <a:off x="9530571" y="18671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글쓰기</a:t>
            </a:r>
            <a:r>
              <a:rPr lang="en-US" altLang="ko-KR" b="1" dirty="0"/>
              <a:t>&amp;</a:t>
            </a:r>
            <a:r>
              <a:rPr lang="ko-KR" altLang="en-US" b="1" dirty="0"/>
              <a:t>수정</a:t>
            </a:r>
            <a:r>
              <a:rPr lang="en-US" altLang="ko-KR" b="1" dirty="0"/>
              <a:t>_</a:t>
            </a:r>
            <a:r>
              <a:rPr lang="ko-KR" altLang="en-US" b="1" dirty="0"/>
              <a:t>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22D976-FB8C-4759-9712-55D986C14884}"/>
              </a:ext>
            </a:extLst>
          </p:cNvPr>
          <p:cNvSpPr txBox="1"/>
          <p:nvPr/>
        </p:nvSpPr>
        <p:spPr>
          <a:xfrm>
            <a:off x="9305750" y="764266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B9412-55EC-4470-8CC5-78043F159D7E}"/>
              </a:ext>
            </a:extLst>
          </p:cNvPr>
          <p:cNvSpPr txBox="1"/>
          <p:nvPr/>
        </p:nvSpPr>
        <p:spPr>
          <a:xfrm>
            <a:off x="9305750" y="1856533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A656B8-EDF5-4A79-8169-AF0C65BC505F}"/>
              </a:ext>
            </a:extLst>
          </p:cNvPr>
          <p:cNvSpPr txBox="1"/>
          <p:nvPr/>
        </p:nvSpPr>
        <p:spPr>
          <a:xfrm>
            <a:off x="9305750" y="306993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4CAF54-8CB8-4413-B889-676452ADCDDF}"/>
              </a:ext>
            </a:extLst>
          </p:cNvPr>
          <p:cNvSpPr txBox="1"/>
          <p:nvPr/>
        </p:nvSpPr>
        <p:spPr>
          <a:xfrm>
            <a:off x="9305750" y="4232539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7879A-6D49-400F-9FC2-17D8A8E09F82}"/>
              </a:ext>
            </a:extLst>
          </p:cNvPr>
          <p:cNvSpPr txBox="1"/>
          <p:nvPr/>
        </p:nvSpPr>
        <p:spPr>
          <a:xfrm>
            <a:off x="9298135" y="4949979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리뷰 입력 창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&lt;Text Area&gt;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BD518-E268-4F4B-9403-2C45AF906359}"/>
              </a:ext>
            </a:extLst>
          </p:cNvPr>
          <p:cNvSpPr txBox="1"/>
          <p:nvPr/>
        </p:nvSpPr>
        <p:spPr>
          <a:xfrm>
            <a:off x="9305750" y="2534496"/>
            <a:ext cx="233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펫시터</a:t>
            </a:r>
            <a:r>
              <a:rPr lang="ko-KR" altLang="en-US" sz="1200" dirty="0"/>
              <a:t> 사진</a:t>
            </a:r>
            <a:r>
              <a:rPr lang="en-US" altLang="ko-KR" sz="1200" dirty="0"/>
              <a:t>. (Link)</a:t>
            </a:r>
          </a:p>
          <a:p>
            <a:r>
              <a:rPr lang="en-US" altLang="ko-KR" sz="1200" dirty="0" err="1"/>
              <a:t>Petsitter_INTRO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174641-E5B9-416E-AAA1-0D807FD0A7A7}"/>
              </a:ext>
            </a:extLst>
          </p:cNvPr>
          <p:cNvSpPr txBox="1"/>
          <p:nvPr/>
        </p:nvSpPr>
        <p:spPr>
          <a:xfrm>
            <a:off x="9305750" y="5504832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429F73-4D3F-4C76-B427-6FDD81592B04}"/>
              </a:ext>
            </a:extLst>
          </p:cNvPr>
          <p:cNvSpPr txBox="1"/>
          <p:nvPr/>
        </p:nvSpPr>
        <p:spPr>
          <a:xfrm>
            <a:off x="9281931" y="6163385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전송버튼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데이터 수신 후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데이터저장소로 전송</a:t>
            </a:r>
            <a:r>
              <a:rPr lang="en-US" altLang="ko-KR" sz="12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44984-7120-4CA8-A44C-EFA76C604F76}"/>
              </a:ext>
            </a:extLst>
          </p:cNvPr>
          <p:cNvSpPr txBox="1"/>
          <p:nvPr/>
        </p:nvSpPr>
        <p:spPr>
          <a:xfrm>
            <a:off x="9305750" y="1395855"/>
            <a:ext cx="24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페이지 제목 입력 창</a:t>
            </a:r>
            <a:r>
              <a:rPr lang="en-US" altLang="ko-KR" sz="1200" dirty="0"/>
              <a:t>. (Link)</a:t>
            </a:r>
          </a:p>
          <a:p>
            <a:r>
              <a:rPr lang="ko-KR" altLang="en-US" sz="1200" dirty="0"/>
              <a:t>홈으로 이동 버튼</a:t>
            </a:r>
            <a:r>
              <a:rPr lang="en-US" altLang="ko-KR" sz="12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0ABCD-A949-4D6A-ACA9-BA8FED56F9E2}"/>
              </a:ext>
            </a:extLst>
          </p:cNvPr>
          <p:cNvSpPr txBox="1"/>
          <p:nvPr/>
        </p:nvSpPr>
        <p:spPr>
          <a:xfrm>
            <a:off x="1870739" y="344621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2CB4D1-ED12-4960-A11F-D42D55962C6D}"/>
              </a:ext>
            </a:extLst>
          </p:cNvPr>
          <p:cNvSpPr txBox="1"/>
          <p:nvPr/>
        </p:nvSpPr>
        <p:spPr>
          <a:xfrm>
            <a:off x="2886250" y="1296224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30224D-5D05-4FC6-8E26-896B5DD438EA}"/>
              </a:ext>
            </a:extLst>
          </p:cNvPr>
          <p:cNvSpPr txBox="1"/>
          <p:nvPr/>
        </p:nvSpPr>
        <p:spPr>
          <a:xfrm>
            <a:off x="2886250" y="3725910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E92349-05D0-49DC-B2C4-8E0383253794}"/>
              </a:ext>
            </a:extLst>
          </p:cNvPr>
          <p:cNvSpPr txBox="1"/>
          <p:nvPr/>
        </p:nvSpPr>
        <p:spPr>
          <a:xfrm>
            <a:off x="5510175" y="4329643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5C5BB-C193-4EBD-8C65-B37D1AA8FB87}"/>
              </a:ext>
            </a:extLst>
          </p:cNvPr>
          <p:cNvSpPr txBox="1"/>
          <p:nvPr/>
        </p:nvSpPr>
        <p:spPr>
          <a:xfrm>
            <a:off x="3567842" y="4933377"/>
            <a:ext cx="55537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FFEF85-BD60-4ECE-9F56-9662CA2A913C}"/>
              </a:ext>
            </a:extLst>
          </p:cNvPr>
          <p:cNvSpPr txBox="1"/>
          <p:nvPr/>
        </p:nvSpPr>
        <p:spPr>
          <a:xfrm>
            <a:off x="9323270" y="3673094"/>
            <a:ext cx="147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Title </a:t>
            </a:r>
            <a:r>
              <a:rPr lang="ko-KR" altLang="en-US" sz="1200" dirty="0"/>
              <a:t>입력 창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&lt;Input type text&gt;</a:t>
            </a:r>
          </a:p>
        </p:txBody>
      </p:sp>
    </p:spTree>
    <p:extLst>
      <p:ext uri="{BB962C8B-B14F-4D97-AF65-F5344CB8AC3E}">
        <p14:creationId xmlns:p14="http://schemas.microsoft.com/office/powerpoint/2010/main" val="200461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95E14-AD33-4428-808E-E5DDFB9A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A1C7F-1F9A-41CD-AE4B-0F08EB02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BCC640-9EAB-4C03-B847-3644D210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98" y="2575392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Pet-sitter 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 설계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8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3BBF40-9F02-405A-B176-B01BAD220157}"/>
              </a:ext>
            </a:extLst>
          </p:cNvPr>
          <p:cNvSpPr/>
          <p:nvPr/>
        </p:nvSpPr>
        <p:spPr>
          <a:xfrm>
            <a:off x="90692" y="112196"/>
            <a:ext cx="12010616" cy="6633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32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SERVER (MySQL)</a:t>
            </a:r>
            <a:endParaRPr lang="ko-KR" altLang="en-US" sz="3200" i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11DF04-A21D-4A3A-B353-D7BD59011AE9}"/>
              </a:ext>
            </a:extLst>
          </p:cNvPr>
          <p:cNvSpPr/>
          <p:nvPr/>
        </p:nvSpPr>
        <p:spPr>
          <a:xfrm>
            <a:off x="398297" y="891961"/>
            <a:ext cx="11500123" cy="5576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2800" b="1" i="1" u="sng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(</a:t>
            </a:r>
            <a:r>
              <a:rPr lang="en-US" altLang="ko-KR" sz="2800" b="1" i="1" u="sng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petsitter</a:t>
            </a:r>
            <a:r>
              <a:rPr lang="en-US" altLang="ko-KR" sz="2800" b="1" i="1" u="sng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i="1" u="sng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CE8E2D-F23C-4325-99CF-976FF9C6E865}"/>
              </a:ext>
            </a:extLst>
          </p:cNvPr>
          <p:cNvSpPr/>
          <p:nvPr/>
        </p:nvSpPr>
        <p:spPr>
          <a:xfrm>
            <a:off x="542926" y="1743075"/>
            <a:ext cx="5214938" cy="4493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(</a:t>
            </a:r>
            <a:r>
              <a:rPr lang="en-US" altLang="ko-K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siterinfo</a:t>
            </a:r>
            <a:r>
              <a:rPr lang="en-US" altLang="ko-K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17A47A-4A3F-4B9D-88E5-6DD286F3A120}"/>
              </a:ext>
            </a:extLst>
          </p:cNvPr>
          <p:cNvSpPr/>
          <p:nvPr/>
        </p:nvSpPr>
        <p:spPr>
          <a:xfrm>
            <a:off x="6172201" y="1743074"/>
            <a:ext cx="5621502" cy="4493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(community)</a:t>
            </a:r>
            <a:endParaRPr lang="ko-KR" altLang="en-US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8843ABE-1ACB-496F-A5DF-3222DB8C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33165"/>
              </p:ext>
            </p:extLst>
          </p:nvPr>
        </p:nvGraphicFramePr>
        <p:xfrm>
          <a:off x="883601" y="2548466"/>
          <a:ext cx="4533588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1196">
                  <a:extLst>
                    <a:ext uri="{9D8B030D-6E8A-4147-A177-3AD203B41FA5}">
                      <a16:colId xmlns:a16="http://schemas.microsoft.com/office/drawing/2014/main" val="4272955842"/>
                    </a:ext>
                  </a:extLst>
                </a:gridCol>
                <a:gridCol w="1511196">
                  <a:extLst>
                    <a:ext uri="{9D8B030D-6E8A-4147-A177-3AD203B41FA5}">
                      <a16:colId xmlns:a16="http://schemas.microsoft.com/office/drawing/2014/main" val="366587861"/>
                    </a:ext>
                  </a:extLst>
                </a:gridCol>
                <a:gridCol w="1511196">
                  <a:extLst>
                    <a:ext uri="{9D8B030D-6E8A-4147-A177-3AD203B41FA5}">
                      <a16:colId xmlns:a16="http://schemas.microsoft.com/office/drawing/2014/main" val="4059780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ko-KR" altLang="en-US" sz="120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 err="1">
                          <a:solidFill>
                            <a:schemeClr val="tx1"/>
                          </a:solidFill>
                          <a:effectLst/>
                        </a:rPr>
                        <a:t>sitter_description</a:t>
                      </a:r>
                      <a:endParaRPr lang="ko-KR" altLang="en-US" sz="120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 err="1">
                          <a:solidFill>
                            <a:schemeClr val="tx1"/>
                          </a:solidFill>
                          <a:effectLst/>
                        </a:rPr>
                        <a:t>picture_path</a:t>
                      </a:r>
                      <a:endParaRPr lang="ko-KR" altLang="en-US" sz="120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70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6DCEC8-E5C2-48D7-B483-922EFC059CB3}"/>
              </a:ext>
            </a:extLst>
          </p:cNvPr>
          <p:cNvSpPr txBox="1"/>
          <p:nvPr/>
        </p:nvSpPr>
        <p:spPr>
          <a:xfrm>
            <a:off x="931129" y="3085689"/>
            <a:ext cx="4462554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PrimaryKey</a:t>
            </a:r>
            <a:r>
              <a:rPr lang="en-US" altLang="ko-KR" sz="1600" dirty="0"/>
              <a:t>.</a:t>
            </a:r>
          </a:p>
          <a:p>
            <a:r>
              <a:rPr lang="en-US" altLang="ko-KR" sz="1050" i="1" dirty="0"/>
              <a:t>INT(5),</a:t>
            </a:r>
            <a:r>
              <a:rPr lang="ko-KR" altLang="en-US" sz="1050" i="1" dirty="0"/>
              <a:t> </a:t>
            </a:r>
            <a:r>
              <a:rPr lang="en-US" altLang="ko-KR" sz="1050" i="1" dirty="0"/>
              <a:t>NOT NULL, AUTO_INCREMENT, 1001~</a:t>
            </a:r>
          </a:p>
          <a:p>
            <a:endParaRPr lang="en-US" altLang="ko-KR" sz="1600" dirty="0"/>
          </a:p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sitter_desciption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펫시터</a:t>
            </a:r>
            <a:r>
              <a:rPr lang="ko-KR" altLang="en-US" sz="1600" dirty="0"/>
              <a:t> 정보</a:t>
            </a:r>
            <a:r>
              <a:rPr lang="en-US" altLang="ko-KR" sz="1600" dirty="0"/>
              <a:t>.</a:t>
            </a:r>
          </a:p>
          <a:p>
            <a:r>
              <a:rPr lang="en-US" altLang="ko-KR" sz="1050" i="1" dirty="0"/>
              <a:t>TEXT, NOT NULL</a:t>
            </a:r>
          </a:p>
          <a:p>
            <a:endParaRPr lang="en-US" altLang="ko-KR" sz="1600" dirty="0"/>
          </a:p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picture_path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사진경로</a:t>
            </a:r>
            <a:r>
              <a:rPr lang="en-US" altLang="ko-KR" sz="1600" dirty="0"/>
              <a:t>.</a:t>
            </a:r>
            <a:endParaRPr lang="en-US" altLang="ko-KR" sz="1050" i="1" dirty="0">
              <a:solidFill>
                <a:srgbClr val="FF0000"/>
              </a:solidFill>
            </a:endParaRPr>
          </a:p>
          <a:p>
            <a:r>
              <a:rPr lang="en-US" altLang="ko-KR" sz="1050" i="1" dirty="0"/>
              <a:t>TEXT, NOT NULL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3CB22-28F5-43A9-8718-E5F795976F32}"/>
              </a:ext>
            </a:extLst>
          </p:cNvPr>
          <p:cNvSpPr txBox="1"/>
          <p:nvPr/>
        </p:nvSpPr>
        <p:spPr>
          <a:xfrm>
            <a:off x="6274034" y="3051435"/>
            <a:ext cx="4639318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PrimaryKey</a:t>
            </a:r>
            <a:r>
              <a:rPr lang="en-US" altLang="ko-KR" sz="1600" dirty="0"/>
              <a:t>.</a:t>
            </a:r>
          </a:p>
          <a:p>
            <a:r>
              <a:rPr lang="en-US" altLang="ko-KR" sz="1050" i="1" dirty="0"/>
              <a:t>INT(5),</a:t>
            </a:r>
            <a:r>
              <a:rPr lang="ko-KR" altLang="en-US" sz="1050" i="1" dirty="0"/>
              <a:t> </a:t>
            </a:r>
            <a:r>
              <a:rPr lang="en-US" altLang="ko-KR" sz="1050" i="1" dirty="0"/>
              <a:t>NOT NULL, AUTO_INCREMENT, 2001~</a:t>
            </a:r>
          </a:p>
          <a:p>
            <a:endParaRPr lang="en-US" altLang="ko-KR" sz="1600" dirty="0"/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US" altLang="ko-KR" sz="1600" dirty="0"/>
              <a:t>=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/>
              <a:t>게시판 제목</a:t>
            </a:r>
            <a:endParaRPr lang="en-US" altLang="ko-KR" sz="1600" dirty="0"/>
          </a:p>
          <a:p>
            <a:r>
              <a:rPr lang="en-US" altLang="ko-KR" sz="1050" i="1" dirty="0"/>
              <a:t>VARCHAR(100), NOT NULL</a:t>
            </a:r>
          </a:p>
          <a:p>
            <a:endParaRPr lang="en-US" altLang="ko-KR" sz="1600" dirty="0"/>
          </a:p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com_description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게시판 내용</a:t>
            </a:r>
            <a:endParaRPr lang="en-US" altLang="ko-KR" sz="1600" dirty="0"/>
          </a:p>
          <a:p>
            <a:r>
              <a:rPr lang="en-US" altLang="ko-KR" sz="1050" i="1" dirty="0"/>
              <a:t>TEXT, NOT NULL</a:t>
            </a:r>
          </a:p>
          <a:p>
            <a:endParaRPr lang="en-US" altLang="ko-KR" sz="1600" dirty="0"/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</a:t>
            </a:r>
            <a:r>
              <a:rPr lang="en-US" altLang="ko-KR" sz="1600" dirty="0"/>
              <a:t>=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/>
              <a:t>게시 시간</a:t>
            </a:r>
            <a:r>
              <a:rPr lang="en-US" altLang="ko-KR" sz="1600" dirty="0"/>
              <a:t>.(</a:t>
            </a:r>
            <a:r>
              <a:rPr lang="ko-KR" altLang="en-US" sz="1600" dirty="0"/>
              <a:t>날짜</a:t>
            </a:r>
            <a:r>
              <a:rPr lang="en-US" altLang="ko-KR" sz="1600" dirty="0"/>
              <a:t>-</a:t>
            </a:r>
            <a:r>
              <a:rPr lang="ko-KR" altLang="en-US" sz="1600" dirty="0"/>
              <a:t>시간</a:t>
            </a:r>
            <a:r>
              <a:rPr lang="en-US" altLang="ko-KR" sz="1600" dirty="0"/>
              <a:t>)</a:t>
            </a:r>
          </a:p>
          <a:p>
            <a:r>
              <a:rPr lang="en-US" altLang="ko-KR" sz="1050" i="1" dirty="0"/>
              <a:t>DATETIME, NOT NULL</a:t>
            </a:r>
          </a:p>
          <a:p>
            <a:endParaRPr lang="en-US" altLang="ko-KR" sz="1050" i="1" dirty="0"/>
          </a:p>
          <a:p>
            <a:r>
              <a:rPr lang="en-US" altLang="ko-KR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sitter_id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i="1" dirty="0"/>
              <a:t>= </a:t>
            </a:r>
            <a:r>
              <a:rPr lang="ko-KR" altLang="en-US" sz="1600" i="1" dirty="0" err="1"/>
              <a:t>펫시터아이디</a:t>
            </a:r>
            <a:endParaRPr lang="en-US" altLang="ko-KR" sz="1600" i="1" dirty="0"/>
          </a:p>
          <a:p>
            <a:r>
              <a:rPr lang="en-US" altLang="ko-KR" sz="1050" i="1" dirty="0"/>
              <a:t>INT(5), NOT NULL, 1001~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99CC113-960D-4DF8-B4E7-551CDEC3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08376"/>
              </p:ext>
            </p:extLst>
          </p:nvPr>
        </p:nvGraphicFramePr>
        <p:xfrm>
          <a:off x="6274034" y="2578808"/>
          <a:ext cx="5417835" cy="228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3567">
                  <a:extLst>
                    <a:ext uri="{9D8B030D-6E8A-4147-A177-3AD203B41FA5}">
                      <a16:colId xmlns:a16="http://schemas.microsoft.com/office/drawing/2014/main" val="2830212568"/>
                    </a:ext>
                  </a:extLst>
                </a:gridCol>
                <a:gridCol w="1083567">
                  <a:extLst>
                    <a:ext uri="{9D8B030D-6E8A-4147-A177-3AD203B41FA5}">
                      <a16:colId xmlns:a16="http://schemas.microsoft.com/office/drawing/2014/main" val="2866613406"/>
                    </a:ext>
                  </a:extLst>
                </a:gridCol>
                <a:gridCol w="1083567">
                  <a:extLst>
                    <a:ext uri="{9D8B030D-6E8A-4147-A177-3AD203B41FA5}">
                      <a16:colId xmlns:a16="http://schemas.microsoft.com/office/drawing/2014/main" val="311470222"/>
                    </a:ext>
                  </a:extLst>
                </a:gridCol>
                <a:gridCol w="1083567">
                  <a:extLst>
                    <a:ext uri="{9D8B030D-6E8A-4147-A177-3AD203B41FA5}">
                      <a16:colId xmlns:a16="http://schemas.microsoft.com/office/drawing/2014/main" val="952194039"/>
                    </a:ext>
                  </a:extLst>
                </a:gridCol>
                <a:gridCol w="1083567">
                  <a:extLst>
                    <a:ext uri="{9D8B030D-6E8A-4147-A177-3AD203B41FA5}">
                      <a16:colId xmlns:a16="http://schemas.microsoft.com/office/drawing/2014/main" val="3215282904"/>
                    </a:ext>
                  </a:extLst>
                </a:gridCol>
              </a:tblGrid>
              <a:tr h="17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title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com_description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created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Sitter_id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0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558</Words>
  <Application>Microsoft Office PowerPoint</Application>
  <PresentationFormat>와이드스크린</PresentationFormat>
  <Paragraphs>181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Pet-sitter WEB (화면설계서)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Pet-sitter (데이터베이스 설계)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blockmonkey@outlook.kr</dc:creator>
  <cp:lastModifiedBy>blockmonkey@outlook.kr</cp:lastModifiedBy>
  <cp:revision>239</cp:revision>
  <dcterms:created xsi:type="dcterms:W3CDTF">2020-07-29T15:15:40Z</dcterms:created>
  <dcterms:modified xsi:type="dcterms:W3CDTF">2020-08-01T16:05:15Z</dcterms:modified>
</cp:coreProperties>
</file>