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B"/>
    <a:srgbClr val="01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28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7C726-A723-43C2-92BF-8C95F611D5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C052C-D1EA-4F91-958F-47CB50527383}">
      <dgm:prSet/>
      <dgm:spPr/>
      <dgm:t>
        <a:bodyPr/>
        <a:lstStyle/>
        <a:p>
          <a:r>
            <a:rPr lang="en-US"/>
            <a:t>Overview of Ethereum smart contracts</a:t>
          </a:r>
        </a:p>
      </dgm:t>
    </dgm:pt>
    <dgm:pt modelId="{11F6D7F5-1FFA-48A6-B3A1-47DBE272908A}" type="parTrans" cxnId="{7B0E146D-FBCA-4A57-9CE9-0FAF63D2D9E1}">
      <dgm:prSet/>
      <dgm:spPr/>
      <dgm:t>
        <a:bodyPr/>
        <a:lstStyle/>
        <a:p>
          <a:endParaRPr lang="en-US"/>
        </a:p>
      </dgm:t>
    </dgm:pt>
    <dgm:pt modelId="{B59AC68C-B876-4E4B-9745-B8A2E8D07DC1}" type="sibTrans" cxnId="{7B0E146D-FBCA-4A57-9CE9-0FAF63D2D9E1}">
      <dgm:prSet/>
      <dgm:spPr/>
      <dgm:t>
        <a:bodyPr/>
        <a:lstStyle/>
        <a:p>
          <a:endParaRPr lang="en-US"/>
        </a:p>
      </dgm:t>
    </dgm:pt>
    <dgm:pt modelId="{8420A88D-C491-4BB4-B2DB-C3202D832732}">
      <dgm:prSet/>
      <dgm:spPr/>
      <dgm:t>
        <a:bodyPr/>
        <a:lstStyle/>
        <a:p>
          <a:r>
            <a:rPr lang="en-US"/>
            <a:t>How to add value with front-end integration</a:t>
          </a:r>
        </a:p>
      </dgm:t>
    </dgm:pt>
    <dgm:pt modelId="{B48DBC19-1F23-43BB-864F-3EBAF85834CE}" type="parTrans" cxnId="{0375B557-E296-4C71-8D22-7A7860A6ADAE}">
      <dgm:prSet/>
      <dgm:spPr/>
      <dgm:t>
        <a:bodyPr/>
        <a:lstStyle/>
        <a:p>
          <a:endParaRPr lang="en-US"/>
        </a:p>
      </dgm:t>
    </dgm:pt>
    <dgm:pt modelId="{DD02B946-0B10-4672-B9C4-FD84053CE9A5}" type="sibTrans" cxnId="{0375B557-E296-4C71-8D22-7A7860A6ADAE}">
      <dgm:prSet/>
      <dgm:spPr/>
      <dgm:t>
        <a:bodyPr/>
        <a:lstStyle/>
        <a:p>
          <a:endParaRPr lang="en-US"/>
        </a:p>
      </dgm:t>
    </dgm:pt>
    <dgm:pt modelId="{E8FA9524-C100-41CE-B86A-8C00256A0EF7}">
      <dgm:prSet/>
      <dgm:spPr/>
      <dgm:t>
        <a:bodyPr/>
        <a:lstStyle/>
        <a:p>
          <a:r>
            <a:rPr lang="en-US"/>
            <a:t>Deep dive into example dApp</a:t>
          </a:r>
        </a:p>
      </dgm:t>
    </dgm:pt>
    <dgm:pt modelId="{5C85038C-5598-47AE-BC87-9B6C9762D3B6}" type="parTrans" cxnId="{193FC499-18E6-40B4-A1CB-D2FC5B21E7E9}">
      <dgm:prSet/>
      <dgm:spPr/>
      <dgm:t>
        <a:bodyPr/>
        <a:lstStyle/>
        <a:p>
          <a:endParaRPr lang="en-US"/>
        </a:p>
      </dgm:t>
    </dgm:pt>
    <dgm:pt modelId="{2E127FC2-B0E8-4F6A-A3E4-750221828099}" type="sibTrans" cxnId="{193FC499-18E6-40B4-A1CB-D2FC5B21E7E9}">
      <dgm:prSet/>
      <dgm:spPr/>
      <dgm:t>
        <a:bodyPr/>
        <a:lstStyle/>
        <a:p>
          <a:endParaRPr lang="en-US"/>
        </a:p>
      </dgm:t>
    </dgm:pt>
    <dgm:pt modelId="{1D81EDFE-0C97-4AD8-B55D-C78BD2E3FFF5}">
      <dgm:prSet/>
      <dgm:spPr/>
      <dgm:t>
        <a:bodyPr/>
        <a:lstStyle/>
        <a:p>
          <a:r>
            <a:rPr lang="en-US" dirty="0"/>
            <a:t>--- break to create teams ---</a:t>
          </a:r>
        </a:p>
      </dgm:t>
    </dgm:pt>
    <dgm:pt modelId="{04BC0DA5-CCCE-4D60-8518-18967E6C4586}" type="parTrans" cxnId="{2603630E-CA49-42E3-9707-0B828C8FD716}">
      <dgm:prSet/>
      <dgm:spPr/>
      <dgm:t>
        <a:bodyPr/>
        <a:lstStyle/>
        <a:p>
          <a:endParaRPr lang="en-US"/>
        </a:p>
      </dgm:t>
    </dgm:pt>
    <dgm:pt modelId="{9913625C-B842-4520-AABC-4F3824FD7685}" type="sibTrans" cxnId="{2603630E-CA49-42E3-9707-0B828C8FD716}">
      <dgm:prSet/>
      <dgm:spPr/>
      <dgm:t>
        <a:bodyPr/>
        <a:lstStyle/>
        <a:p>
          <a:endParaRPr lang="en-US"/>
        </a:p>
      </dgm:t>
    </dgm:pt>
    <dgm:pt modelId="{3EB97674-6AAE-473D-9F47-998160151449}">
      <dgm:prSet/>
      <dgm:spPr/>
      <dgm:t>
        <a:bodyPr/>
        <a:lstStyle/>
        <a:p>
          <a:r>
            <a:rPr lang="en-US"/>
            <a:t>Brainstorming of dApp ideas and technical setup</a:t>
          </a:r>
        </a:p>
      </dgm:t>
    </dgm:pt>
    <dgm:pt modelId="{2643420B-15B0-4FAE-9DE9-81216AD7ECDE}" type="parTrans" cxnId="{D73B7919-80FE-4DAC-A517-A334A793FC9F}">
      <dgm:prSet/>
      <dgm:spPr/>
      <dgm:t>
        <a:bodyPr/>
        <a:lstStyle/>
        <a:p>
          <a:endParaRPr lang="en-US"/>
        </a:p>
      </dgm:t>
    </dgm:pt>
    <dgm:pt modelId="{EB917B39-1243-4B8D-AE9E-5DD5C0B5301C}" type="sibTrans" cxnId="{D73B7919-80FE-4DAC-A517-A334A793FC9F}">
      <dgm:prSet/>
      <dgm:spPr/>
      <dgm:t>
        <a:bodyPr/>
        <a:lstStyle/>
        <a:p>
          <a:endParaRPr lang="en-US"/>
        </a:p>
      </dgm:t>
    </dgm:pt>
    <dgm:pt modelId="{B1C34650-B816-4DEE-B1AA-A0AE12E9EF3D}">
      <dgm:prSet/>
      <dgm:spPr/>
      <dgm:t>
        <a:bodyPr/>
        <a:lstStyle/>
        <a:p>
          <a:r>
            <a:rPr lang="en-US"/>
            <a:t>Implementation time</a:t>
          </a:r>
          <a:endParaRPr lang="en-US" dirty="0"/>
        </a:p>
      </dgm:t>
    </dgm:pt>
    <dgm:pt modelId="{3110D286-CB2A-4BB0-B9DA-8D3FAEF557C4}" type="parTrans" cxnId="{881D832E-7C5E-41E9-AF28-873A5970B354}">
      <dgm:prSet/>
      <dgm:spPr/>
      <dgm:t>
        <a:bodyPr/>
        <a:lstStyle/>
        <a:p>
          <a:endParaRPr lang="en-US"/>
        </a:p>
      </dgm:t>
    </dgm:pt>
    <dgm:pt modelId="{5A1E9592-83BC-4E6A-8B24-BC714004C231}" type="sibTrans" cxnId="{881D832E-7C5E-41E9-AF28-873A5970B354}">
      <dgm:prSet/>
      <dgm:spPr/>
      <dgm:t>
        <a:bodyPr/>
        <a:lstStyle/>
        <a:p>
          <a:endParaRPr lang="en-US"/>
        </a:p>
      </dgm:t>
    </dgm:pt>
    <dgm:pt modelId="{A95D6825-F834-4576-B0D8-3B6BC3AD634B}">
      <dgm:prSet/>
      <dgm:spPr/>
      <dgm:t>
        <a:bodyPr/>
        <a:lstStyle/>
        <a:p>
          <a:r>
            <a:rPr lang="en-US" dirty="0"/>
            <a:t>Judging and Prizes!</a:t>
          </a:r>
        </a:p>
      </dgm:t>
    </dgm:pt>
    <dgm:pt modelId="{CF1B1DAE-DA49-4950-8F4A-65D54D4F0AD8}" type="parTrans" cxnId="{02FF6394-1ACA-4558-B2DC-CAE970A9E655}">
      <dgm:prSet/>
      <dgm:spPr/>
      <dgm:t>
        <a:bodyPr/>
        <a:lstStyle/>
        <a:p>
          <a:endParaRPr lang="en-US"/>
        </a:p>
      </dgm:t>
    </dgm:pt>
    <dgm:pt modelId="{D22B233E-97D3-4817-908B-81FA436F88D3}" type="sibTrans" cxnId="{02FF6394-1ACA-4558-B2DC-CAE970A9E655}">
      <dgm:prSet/>
      <dgm:spPr/>
      <dgm:t>
        <a:bodyPr/>
        <a:lstStyle/>
        <a:p>
          <a:endParaRPr lang="en-US"/>
        </a:p>
      </dgm:t>
    </dgm:pt>
    <dgm:pt modelId="{D440C9B0-EEF2-4A4A-8EFC-29AE304FF86E}">
      <dgm:prSet/>
      <dgm:spPr/>
      <dgm:t>
        <a:bodyPr/>
        <a:lstStyle/>
        <a:p>
          <a:r>
            <a:rPr lang="en-US" dirty="0"/>
            <a:t>Presentations of </a:t>
          </a:r>
          <a:r>
            <a:rPr lang="en-US" dirty="0" err="1"/>
            <a:t>dApp</a:t>
          </a:r>
          <a:r>
            <a:rPr lang="en-US" dirty="0"/>
            <a:t> ideas</a:t>
          </a:r>
        </a:p>
      </dgm:t>
    </dgm:pt>
    <dgm:pt modelId="{691A64B7-A448-4C87-9CDA-216B2C8DA322}" type="sibTrans" cxnId="{6A8C505A-0660-4BF3-B5D1-B37FDA745E17}">
      <dgm:prSet/>
      <dgm:spPr/>
      <dgm:t>
        <a:bodyPr/>
        <a:lstStyle/>
        <a:p>
          <a:endParaRPr lang="en-US"/>
        </a:p>
      </dgm:t>
    </dgm:pt>
    <dgm:pt modelId="{6DB9515F-ECC7-4C9E-813D-5BA868649633}" type="parTrans" cxnId="{6A8C505A-0660-4BF3-B5D1-B37FDA745E17}">
      <dgm:prSet/>
      <dgm:spPr/>
      <dgm:t>
        <a:bodyPr/>
        <a:lstStyle/>
        <a:p>
          <a:endParaRPr lang="en-US"/>
        </a:p>
      </dgm:t>
    </dgm:pt>
    <dgm:pt modelId="{86FA1D1E-614D-7F49-A1C6-467FCCA0E17A}" type="pres">
      <dgm:prSet presAssocID="{2B87C726-A723-43C2-92BF-8C95F611D58C}" presName="vert0" presStyleCnt="0">
        <dgm:presLayoutVars>
          <dgm:dir/>
          <dgm:animOne val="branch"/>
          <dgm:animLvl val="lvl"/>
        </dgm:presLayoutVars>
      </dgm:prSet>
      <dgm:spPr/>
    </dgm:pt>
    <dgm:pt modelId="{2AE8F532-AA1C-E14F-BA7F-8A1AF927AB3F}" type="pres">
      <dgm:prSet presAssocID="{2D9C052C-D1EA-4F91-958F-47CB50527383}" presName="thickLine" presStyleLbl="alignNode1" presStyleIdx="0" presStyleCnt="8"/>
      <dgm:spPr/>
    </dgm:pt>
    <dgm:pt modelId="{3D66337C-6654-B145-824A-477F3DA50A29}" type="pres">
      <dgm:prSet presAssocID="{2D9C052C-D1EA-4F91-958F-47CB50527383}" presName="horz1" presStyleCnt="0"/>
      <dgm:spPr/>
    </dgm:pt>
    <dgm:pt modelId="{6C93FB2B-F6AC-A54E-9932-6C05BF44D6AF}" type="pres">
      <dgm:prSet presAssocID="{2D9C052C-D1EA-4F91-958F-47CB50527383}" presName="tx1" presStyleLbl="revTx" presStyleIdx="0" presStyleCnt="8"/>
      <dgm:spPr/>
    </dgm:pt>
    <dgm:pt modelId="{74EE7994-131B-F14F-8416-7EE54E2351E3}" type="pres">
      <dgm:prSet presAssocID="{2D9C052C-D1EA-4F91-958F-47CB50527383}" presName="vert1" presStyleCnt="0"/>
      <dgm:spPr/>
    </dgm:pt>
    <dgm:pt modelId="{274CF5D4-2FC4-5840-AE10-3487D59EE5B5}" type="pres">
      <dgm:prSet presAssocID="{8420A88D-C491-4BB4-B2DB-C3202D832732}" presName="thickLine" presStyleLbl="alignNode1" presStyleIdx="1" presStyleCnt="8"/>
      <dgm:spPr/>
    </dgm:pt>
    <dgm:pt modelId="{7E1700BB-A501-D648-945A-E63510727455}" type="pres">
      <dgm:prSet presAssocID="{8420A88D-C491-4BB4-B2DB-C3202D832732}" presName="horz1" presStyleCnt="0"/>
      <dgm:spPr/>
    </dgm:pt>
    <dgm:pt modelId="{F9603A20-5F52-CD4E-AC66-FD52924D39AE}" type="pres">
      <dgm:prSet presAssocID="{8420A88D-C491-4BB4-B2DB-C3202D832732}" presName="tx1" presStyleLbl="revTx" presStyleIdx="1" presStyleCnt="8"/>
      <dgm:spPr/>
    </dgm:pt>
    <dgm:pt modelId="{FB18A9B7-89CB-7046-A1B6-E3A055EF1F28}" type="pres">
      <dgm:prSet presAssocID="{8420A88D-C491-4BB4-B2DB-C3202D832732}" presName="vert1" presStyleCnt="0"/>
      <dgm:spPr/>
    </dgm:pt>
    <dgm:pt modelId="{A9FC49BC-286E-3343-8913-F72AD9E9D586}" type="pres">
      <dgm:prSet presAssocID="{E8FA9524-C100-41CE-B86A-8C00256A0EF7}" presName="thickLine" presStyleLbl="alignNode1" presStyleIdx="2" presStyleCnt="8"/>
      <dgm:spPr/>
    </dgm:pt>
    <dgm:pt modelId="{E941CA71-A36D-F545-81EB-7F3C7832F2E5}" type="pres">
      <dgm:prSet presAssocID="{E8FA9524-C100-41CE-B86A-8C00256A0EF7}" presName="horz1" presStyleCnt="0"/>
      <dgm:spPr/>
    </dgm:pt>
    <dgm:pt modelId="{4633EC71-0835-7041-948E-F325FC444C49}" type="pres">
      <dgm:prSet presAssocID="{E8FA9524-C100-41CE-B86A-8C00256A0EF7}" presName="tx1" presStyleLbl="revTx" presStyleIdx="2" presStyleCnt="8"/>
      <dgm:spPr/>
    </dgm:pt>
    <dgm:pt modelId="{1E071033-8BEF-E349-ACF7-7BF433E73BC8}" type="pres">
      <dgm:prSet presAssocID="{E8FA9524-C100-41CE-B86A-8C00256A0EF7}" presName="vert1" presStyleCnt="0"/>
      <dgm:spPr/>
    </dgm:pt>
    <dgm:pt modelId="{7D42A493-5C69-6247-981A-750446E09E8D}" type="pres">
      <dgm:prSet presAssocID="{1D81EDFE-0C97-4AD8-B55D-C78BD2E3FFF5}" presName="thickLine" presStyleLbl="alignNode1" presStyleIdx="3" presStyleCnt="8"/>
      <dgm:spPr/>
    </dgm:pt>
    <dgm:pt modelId="{DD7FA4A7-CCDF-7748-A588-ADE50CCE8127}" type="pres">
      <dgm:prSet presAssocID="{1D81EDFE-0C97-4AD8-B55D-C78BD2E3FFF5}" presName="horz1" presStyleCnt="0"/>
      <dgm:spPr/>
    </dgm:pt>
    <dgm:pt modelId="{C3018594-B119-4B4E-94ED-FB2DDDEC66F4}" type="pres">
      <dgm:prSet presAssocID="{1D81EDFE-0C97-4AD8-B55D-C78BD2E3FFF5}" presName="tx1" presStyleLbl="revTx" presStyleIdx="3" presStyleCnt="8"/>
      <dgm:spPr/>
    </dgm:pt>
    <dgm:pt modelId="{315850E0-6825-3741-9A5D-E8A6E89D3A85}" type="pres">
      <dgm:prSet presAssocID="{1D81EDFE-0C97-4AD8-B55D-C78BD2E3FFF5}" presName="vert1" presStyleCnt="0"/>
      <dgm:spPr/>
    </dgm:pt>
    <dgm:pt modelId="{7F799FD7-400E-8747-87ED-A9FEF37ED190}" type="pres">
      <dgm:prSet presAssocID="{3EB97674-6AAE-473D-9F47-998160151449}" presName="thickLine" presStyleLbl="alignNode1" presStyleIdx="4" presStyleCnt="8"/>
      <dgm:spPr/>
    </dgm:pt>
    <dgm:pt modelId="{8C5FEC47-D48D-3246-89F4-72C3907BE05B}" type="pres">
      <dgm:prSet presAssocID="{3EB97674-6AAE-473D-9F47-998160151449}" presName="horz1" presStyleCnt="0"/>
      <dgm:spPr/>
    </dgm:pt>
    <dgm:pt modelId="{DCC26E8D-A92A-6146-8F6F-145A54FF1338}" type="pres">
      <dgm:prSet presAssocID="{3EB97674-6AAE-473D-9F47-998160151449}" presName="tx1" presStyleLbl="revTx" presStyleIdx="4" presStyleCnt="8"/>
      <dgm:spPr/>
    </dgm:pt>
    <dgm:pt modelId="{F4398F4A-DAFD-D143-AAE4-110927201516}" type="pres">
      <dgm:prSet presAssocID="{3EB97674-6AAE-473D-9F47-998160151449}" presName="vert1" presStyleCnt="0"/>
      <dgm:spPr/>
    </dgm:pt>
    <dgm:pt modelId="{7D0144C3-F174-B048-B37B-9528C3F44082}" type="pres">
      <dgm:prSet presAssocID="{B1C34650-B816-4DEE-B1AA-A0AE12E9EF3D}" presName="thickLine" presStyleLbl="alignNode1" presStyleIdx="5" presStyleCnt="8"/>
      <dgm:spPr/>
    </dgm:pt>
    <dgm:pt modelId="{5E35E76D-4C2A-B842-9CFA-F4069BA2665E}" type="pres">
      <dgm:prSet presAssocID="{B1C34650-B816-4DEE-B1AA-A0AE12E9EF3D}" presName="horz1" presStyleCnt="0"/>
      <dgm:spPr/>
    </dgm:pt>
    <dgm:pt modelId="{5C0E4030-EF11-854E-A5C8-F6A553CCC652}" type="pres">
      <dgm:prSet presAssocID="{B1C34650-B816-4DEE-B1AA-A0AE12E9EF3D}" presName="tx1" presStyleLbl="revTx" presStyleIdx="5" presStyleCnt="8"/>
      <dgm:spPr/>
    </dgm:pt>
    <dgm:pt modelId="{A3D60109-9E45-E544-9D05-9746C2DCD290}" type="pres">
      <dgm:prSet presAssocID="{B1C34650-B816-4DEE-B1AA-A0AE12E9EF3D}" presName="vert1" presStyleCnt="0"/>
      <dgm:spPr/>
    </dgm:pt>
    <dgm:pt modelId="{E1E14FF7-45C1-C240-BF46-93CA50244DBB}" type="pres">
      <dgm:prSet presAssocID="{D440C9B0-EEF2-4A4A-8EFC-29AE304FF86E}" presName="thickLine" presStyleLbl="alignNode1" presStyleIdx="6" presStyleCnt="8"/>
      <dgm:spPr/>
    </dgm:pt>
    <dgm:pt modelId="{B8670335-BB57-1943-9685-F8A996DB350C}" type="pres">
      <dgm:prSet presAssocID="{D440C9B0-EEF2-4A4A-8EFC-29AE304FF86E}" presName="horz1" presStyleCnt="0"/>
      <dgm:spPr/>
    </dgm:pt>
    <dgm:pt modelId="{978F9046-B40D-4642-B6FD-74135DF38158}" type="pres">
      <dgm:prSet presAssocID="{D440C9B0-EEF2-4A4A-8EFC-29AE304FF86E}" presName="tx1" presStyleLbl="revTx" presStyleIdx="6" presStyleCnt="8"/>
      <dgm:spPr/>
    </dgm:pt>
    <dgm:pt modelId="{7A01E560-08FD-8E43-9B74-2837C18CD39A}" type="pres">
      <dgm:prSet presAssocID="{D440C9B0-EEF2-4A4A-8EFC-29AE304FF86E}" presName="vert1" presStyleCnt="0"/>
      <dgm:spPr/>
    </dgm:pt>
    <dgm:pt modelId="{62C2DD1D-F756-7D4C-A32C-05280F74FCC2}" type="pres">
      <dgm:prSet presAssocID="{A95D6825-F834-4576-B0D8-3B6BC3AD634B}" presName="thickLine" presStyleLbl="alignNode1" presStyleIdx="7" presStyleCnt="8"/>
      <dgm:spPr/>
    </dgm:pt>
    <dgm:pt modelId="{4B6E89E6-C8AA-DF47-95BB-F7A928D61373}" type="pres">
      <dgm:prSet presAssocID="{A95D6825-F834-4576-B0D8-3B6BC3AD634B}" presName="horz1" presStyleCnt="0"/>
      <dgm:spPr/>
    </dgm:pt>
    <dgm:pt modelId="{743932FD-3D19-7D46-BC04-349C90F617C6}" type="pres">
      <dgm:prSet presAssocID="{A95D6825-F834-4576-B0D8-3B6BC3AD634B}" presName="tx1" presStyleLbl="revTx" presStyleIdx="7" presStyleCnt="8"/>
      <dgm:spPr/>
    </dgm:pt>
    <dgm:pt modelId="{322EA443-7940-BB4B-8C2D-498EFE66C1E6}" type="pres">
      <dgm:prSet presAssocID="{A95D6825-F834-4576-B0D8-3B6BC3AD634B}" presName="vert1" presStyleCnt="0"/>
      <dgm:spPr/>
    </dgm:pt>
  </dgm:ptLst>
  <dgm:cxnLst>
    <dgm:cxn modelId="{9FDE3100-DC39-3941-A689-CDF40E262574}" type="presOf" srcId="{2B87C726-A723-43C2-92BF-8C95F611D58C}" destId="{86FA1D1E-614D-7F49-A1C6-467FCCA0E17A}" srcOrd="0" destOrd="0" presId="urn:microsoft.com/office/officeart/2008/layout/LinedList"/>
    <dgm:cxn modelId="{758E3D0C-112E-1548-AFBD-D0BEB93957DE}" type="presOf" srcId="{3EB97674-6AAE-473D-9F47-998160151449}" destId="{DCC26E8D-A92A-6146-8F6F-145A54FF1338}" srcOrd="0" destOrd="0" presId="urn:microsoft.com/office/officeart/2008/layout/LinedList"/>
    <dgm:cxn modelId="{2603630E-CA49-42E3-9707-0B828C8FD716}" srcId="{2B87C726-A723-43C2-92BF-8C95F611D58C}" destId="{1D81EDFE-0C97-4AD8-B55D-C78BD2E3FFF5}" srcOrd="3" destOrd="0" parTransId="{04BC0DA5-CCCE-4D60-8518-18967E6C4586}" sibTransId="{9913625C-B842-4520-AABC-4F3824FD7685}"/>
    <dgm:cxn modelId="{68B6A116-6E79-2F4D-86C7-3392E3A6F20D}" type="presOf" srcId="{2D9C052C-D1EA-4F91-958F-47CB50527383}" destId="{6C93FB2B-F6AC-A54E-9932-6C05BF44D6AF}" srcOrd="0" destOrd="0" presId="urn:microsoft.com/office/officeart/2008/layout/LinedList"/>
    <dgm:cxn modelId="{D73B7919-80FE-4DAC-A517-A334A793FC9F}" srcId="{2B87C726-A723-43C2-92BF-8C95F611D58C}" destId="{3EB97674-6AAE-473D-9F47-998160151449}" srcOrd="4" destOrd="0" parTransId="{2643420B-15B0-4FAE-9DE9-81216AD7ECDE}" sibTransId="{EB917B39-1243-4B8D-AE9E-5DD5C0B5301C}"/>
    <dgm:cxn modelId="{881D832E-7C5E-41E9-AF28-873A5970B354}" srcId="{2B87C726-A723-43C2-92BF-8C95F611D58C}" destId="{B1C34650-B816-4DEE-B1AA-A0AE12E9EF3D}" srcOrd="5" destOrd="0" parTransId="{3110D286-CB2A-4BB0-B9DA-8D3FAEF557C4}" sibTransId="{5A1E9592-83BC-4E6A-8B24-BC714004C231}"/>
    <dgm:cxn modelId="{A2133355-00A9-B248-A91F-B658CAED28C4}" type="presOf" srcId="{A95D6825-F834-4576-B0D8-3B6BC3AD634B}" destId="{743932FD-3D19-7D46-BC04-349C90F617C6}" srcOrd="0" destOrd="0" presId="urn:microsoft.com/office/officeart/2008/layout/LinedList"/>
    <dgm:cxn modelId="{0375B557-E296-4C71-8D22-7A7860A6ADAE}" srcId="{2B87C726-A723-43C2-92BF-8C95F611D58C}" destId="{8420A88D-C491-4BB4-B2DB-C3202D832732}" srcOrd="1" destOrd="0" parTransId="{B48DBC19-1F23-43BB-864F-3EBAF85834CE}" sibTransId="{DD02B946-0B10-4672-B9C4-FD84053CE9A5}"/>
    <dgm:cxn modelId="{6A8C505A-0660-4BF3-B5D1-B37FDA745E17}" srcId="{2B87C726-A723-43C2-92BF-8C95F611D58C}" destId="{D440C9B0-EEF2-4A4A-8EFC-29AE304FF86E}" srcOrd="6" destOrd="0" parTransId="{6DB9515F-ECC7-4C9E-813D-5BA868649633}" sibTransId="{691A64B7-A448-4C87-9CDA-216B2C8DA322}"/>
    <dgm:cxn modelId="{7B0E146D-FBCA-4A57-9CE9-0FAF63D2D9E1}" srcId="{2B87C726-A723-43C2-92BF-8C95F611D58C}" destId="{2D9C052C-D1EA-4F91-958F-47CB50527383}" srcOrd="0" destOrd="0" parTransId="{11F6D7F5-1FFA-48A6-B3A1-47DBE272908A}" sibTransId="{B59AC68C-B876-4E4B-9745-B8A2E8D07DC1}"/>
    <dgm:cxn modelId="{02FF6394-1ACA-4558-B2DC-CAE970A9E655}" srcId="{2B87C726-A723-43C2-92BF-8C95F611D58C}" destId="{A95D6825-F834-4576-B0D8-3B6BC3AD634B}" srcOrd="7" destOrd="0" parTransId="{CF1B1DAE-DA49-4950-8F4A-65D54D4F0AD8}" sibTransId="{D22B233E-97D3-4817-908B-81FA436F88D3}"/>
    <dgm:cxn modelId="{193FC499-18E6-40B4-A1CB-D2FC5B21E7E9}" srcId="{2B87C726-A723-43C2-92BF-8C95F611D58C}" destId="{E8FA9524-C100-41CE-B86A-8C00256A0EF7}" srcOrd="2" destOrd="0" parTransId="{5C85038C-5598-47AE-BC87-9B6C9762D3B6}" sibTransId="{2E127FC2-B0E8-4F6A-A3E4-750221828099}"/>
    <dgm:cxn modelId="{646907A5-ECCA-1945-818A-BEC4A7F292A5}" type="presOf" srcId="{E8FA9524-C100-41CE-B86A-8C00256A0EF7}" destId="{4633EC71-0835-7041-948E-F325FC444C49}" srcOrd="0" destOrd="0" presId="urn:microsoft.com/office/officeart/2008/layout/LinedList"/>
    <dgm:cxn modelId="{82DC89A7-7D09-D64D-9863-CD90654F08EE}" type="presOf" srcId="{1D81EDFE-0C97-4AD8-B55D-C78BD2E3FFF5}" destId="{C3018594-B119-4B4E-94ED-FB2DDDEC66F4}" srcOrd="0" destOrd="0" presId="urn:microsoft.com/office/officeart/2008/layout/LinedList"/>
    <dgm:cxn modelId="{A1E7FAC7-19ED-A64C-92C8-6BA185C0E2BF}" type="presOf" srcId="{B1C34650-B816-4DEE-B1AA-A0AE12E9EF3D}" destId="{5C0E4030-EF11-854E-A5C8-F6A553CCC652}" srcOrd="0" destOrd="0" presId="urn:microsoft.com/office/officeart/2008/layout/LinedList"/>
    <dgm:cxn modelId="{32B6ECE8-6B44-E646-9210-AB86AB73307A}" type="presOf" srcId="{D440C9B0-EEF2-4A4A-8EFC-29AE304FF86E}" destId="{978F9046-B40D-4642-B6FD-74135DF38158}" srcOrd="0" destOrd="0" presId="urn:microsoft.com/office/officeart/2008/layout/LinedList"/>
    <dgm:cxn modelId="{5DE8EAF3-9B74-2141-BC37-D052423F1D92}" type="presOf" srcId="{8420A88D-C491-4BB4-B2DB-C3202D832732}" destId="{F9603A20-5F52-CD4E-AC66-FD52924D39AE}" srcOrd="0" destOrd="0" presId="urn:microsoft.com/office/officeart/2008/layout/LinedList"/>
    <dgm:cxn modelId="{D480C8DD-01F7-F646-98C3-59E7EE87EE64}" type="presParOf" srcId="{86FA1D1E-614D-7F49-A1C6-467FCCA0E17A}" destId="{2AE8F532-AA1C-E14F-BA7F-8A1AF927AB3F}" srcOrd="0" destOrd="0" presId="urn:microsoft.com/office/officeart/2008/layout/LinedList"/>
    <dgm:cxn modelId="{EBC96D63-E4D5-1643-AEB7-E21640ECE11A}" type="presParOf" srcId="{86FA1D1E-614D-7F49-A1C6-467FCCA0E17A}" destId="{3D66337C-6654-B145-824A-477F3DA50A29}" srcOrd="1" destOrd="0" presId="urn:microsoft.com/office/officeart/2008/layout/LinedList"/>
    <dgm:cxn modelId="{4F6C3D13-9F0B-B243-AE49-60488CE431B6}" type="presParOf" srcId="{3D66337C-6654-B145-824A-477F3DA50A29}" destId="{6C93FB2B-F6AC-A54E-9932-6C05BF44D6AF}" srcOrd="0" destOrd="0" presId="urn:microsoft.com/office/officeart/2008/layout/LinedList"/>
    <dgm:cxn modelId="{5421D878-BEB5-E740-AF45-C3255B9A2B64}" type="presParOf" srcId="{3D66337C-6654-B145-824A-477F3DA50A29}" destId="{74EE7994-131B-F14F-8416-7EE54E2351E3}" srcOrd="1" destOrd="0" presId="urn:microsoft.com/office/officeart/2008/layout/LinedList"/>
    <dgm:cxn modelId="{E9D37FE4-7C28-514B-A949-301B8C5472E1}" type="presParOf" srcId="{86FA1D1E-614D-7F49-A1C6-467FCCA0E17A}" destId="{274CF5D4-2FC4-5840-AE10-3487D59EE5B5}" srcOrd="2" destOrd="0" presId="urn:microsoft.com/office/officeart/2008/layout/LinedList"/>
    <dgm:cxn modelId="{B40BC6C8-4272-6F44-8B8A-2671F5E0F3F1}" type="presParOf" srcId="{86FA1D1E-614D-7F49-A1C6-467FCCA0E17A}" destId="{7E1700BB-A501-D648-945A-E63510727455}" srcOrd="3" destOrd="0" presId="urn:microsoft.com/office/officeart/2008/layout/LinedList"/>
    <dgm:cxn modelId="{0222ABB9-5698-374F-BBDB-43894903B532}" type="presParOf" srcId="{7E1700BB-A501-D648-945A-E63510727455}" destId="{F9603A20-5F52-CD4E-AC66-FD52924D39AE}" srcOrd="0" destOrd="0" presId="urn:microsoft.com/office/officeart/2008/layout/LinedList"/>
    <dgm:cxn modelId="{9FF5F99B-D499-3A48-8872-A49498893916}" type="presParOf" srcId="{7E1700BB-A501-D648-945A-E63510727455}" destId="{FB18A9B7-89CB-7046-A1B6-E3A055EF1F28}" srcOrd="1" destOrd="0" presId="urn:microsoft.com/office/officeart/2008/layout/LinedList"/>
    <dgm:cxn modelId="{DD703470-C382-9B4E-BD87-C03AC0C2FE02}" type="presParOf" srcId="{86FA1D1E-614D-7F49-A1C6-467FCCA0E17A}" destId="{A9FC49BC-286E-3343-8913-F72AD9E9D586}" srcOrd="4" destOrd="0" presId="urn:microsoft.com/office/officeart/2008/layout/LinedList"/>
    <dgm:cxn modelId="{737B77C7-788E-1543-AA3C-CE715DC5F1C0}" type="presParOf" srcId="{86FA1D1E-614D-7F49-A1C6-467FCCA0E17A}" destId="{E941CA71-A36D-F545-81EB-7F3C7832F2E5}" srcOrd="5" destOrd="0" presId="urn:microsoft.com/office/officeart/2008/layout/LinedList"/>
    <dgm:cxn modelId="{C643BE38-0996-994A-98B4-F61831BCD35A}" type="presParOf" srcId="{E941CA71-A36D-F545-81EB-7F3C7832F2E5}" destId="{4633EC71-0835-7041-948E-F325FC444C49}" srcOrd="0" destOrd="0" presId="urn:microsoft.com/office/officeart/2008/layout/LinedList"/>
    <dgm:cxn modelId="{AE466C88-DC74-EC42-B8CE-6940C6207639}" type="presParOf" srcId="{E941CA71-A36D-F545-81EB-7F3C7832F2E5}" destId="{1E071033-8BEF-E349-ACF7-7BF433E73BC8}" srcOrd="1" destOrd="0" presId="urn:microsoft.com/office/officeart/2008/layout/LinedList"/>
    <dgm:cxn modelId="{4EFE2E78-BC9C-D645-B1D7-DDC90413D449}" type="presParOf" srcId="{86FA1D1E-614D-7F49-A1C6-467FCCA0E17A}" destId="{7D42A493-5C69-6247-981A-750446E09E8D}" srcOrd="6" destOrd="0" presId="urn:microsoft.com/office/officeart/2008/layout/LinedList"/>
    <dgm:cxn modelId="{5A314998-53D7-DC45-9AD1-689F63EC7E00}" type="presParOf" srcId="{86FA1D1E-614D-7F49-A1C6-467FCCA0E17A}" destId="{DD7FA4A7-CCDF-7748-A588-ADE50CCE8127}" srcOrd="7" destOrd="0" presId="urn:microsoft.com/office/officeart/2008/layout/LinedList"/>
    <dgm:cxn modelId="{26109E65-3AC7-8646-9C88-C0FCC1264136}" type="presParOf" srcId="{DD7FA4A7-CCDF-7748-A588-ADE50CCE8127}" destId="{C3018594-B119-4B4E-94ED-FB2DDDEC66F4}" srcOrd="0" destOrd="0" presId="urn:microsoft.com/office/officeart/2008/layout/LinedList"/>
    <dgm:cxn modelId="{01330CCC-3D4A-5640-AEC4-3F6B3031AB7E}" type="presParOf" srcId="{DD7FA4A7-CCDF-7748-A588-ADE50CCE8127}" destId="{315850E0-6825-3741-9A5D-E8A6E89D3A85}" srcOrd="1" destOrd="0" presId="urn:microsoft.com/office/officeart/2008/layout/LinedList"/>
    <dgm:cxn modelId="{A30A3E15-C6BA-A74E-B9A5-CE8F9A7FB5E1}" type="presParOf" srcId="{86FA1D1E-614D-7F49-A1C6-467FCCA0E17A}" destId="{7F799FD7-400E-8747-87ED-A9FEF37ED190}" srcOrd="8" destOrd="0" presId="urn:microsoft.com/office/officeart/2008/layout/LinedList"/>
    <dgm:cxn modelId="{062E4A0D-23DF-FA4E-B9FB-6679DAE95E19}" type="presParOf" srcId="{86FA1D1E-614D-7F49-A1C6-467FCCA0E17A}" destId="{8C5FEC47-D48D-3246-89F4-72C3907BE05B}" srcOrd="9" destOrd="0" presId="urn:microsoft.com/office/officeart/2008/layout/LinedList"/>
    <dgm:cxn modelId="{75194B43-9497-FE41-8666-94A42510C16A}" type="presParOf" srcId="{8C5FEC47-D48D-3246-89F4-72C3907BE05B}" destId="{DCC26E8D-A92A-6146-8F6F-145A54FF1338}" srcOrd="0" destOrd="0" presId="urn:microsoft.com/office/officeart/2008/layout/LinedList"/>
    <dgm:cxn modelId="{D22F5CA2-7891-124E-8D42-15DAAC1425AB}" type="presParOf" srcId="{8C5FEC47-D48D-3246-89F4-72C3907BE05B}" destId="{F4398F4A-DAFD-D143-AAE4-110927201516}" srcOrd="1" destOrd="0" presId="urn:microsoft.com/office/officeart/2008/layout/LinedList"/>
    <dgm:cxn modelId="{A8224698-CE16-6B4C-B871-923EA5DE542E}" type="presParOf" srcId="{86FA1D1E-614D-7F49-A1C6-467FCCA0E17A}" destId="{7D0144C3-F174-B048-B37B-9528C3F44082}" srcOrd="10" destOrd="0" presId="urn:microsoft.com/office/officeart/2008/layout/LinedList"/>
    <dgm:cxn modelId="{82C0AB62-37C6-0849-8E10-72B2CF37743F}" type="presParOf" srcId="{86FA1D1E-614D-7F49-A1C6-467FCCA0E17A}" destId="{5E35E76D-4C2A-B842-9CFA-F4069BA2665E}" srcOrd="11" destOrd="0" presId="urn:microsoft.com/office/officeart/2008/layout/LinedList"/>
    <dgm:cxn modelId="{A3399FC7-2608-B446-BFD3-D2D84B39905E}" type="presParOf" srcId="{5E35E76D-4C2A-B842-9CFA-F4069BA2665E}" destId="{5C0E4030-EF11-854E-A5C8-F6A553CCC652}" srcOrd="0" destOrd="0" presId="urn:microsoft.com/office/officeart/2008/layout/LinedList"/>
    <dgm:cxn modelId="{12101159-9A2C-4F42-99E4-EBCBA6A44B15}" type="presParOf" srcId="{5E35E76D-4C2A-B842-9CFA-F4069BA2665E}" destId="{A3D60109-9E45-E544-9D05-9746C2DCD290}" srcOrd="1" destOrd="0" presId="urn:microsoft.com/office/officeart/2008/layout/LinedList"/>
    <dgm:cxn modelId="{612E4A52-FDEC-844C-B5A7-495AC69EBA6A}" type="presParOf" srcId="{86FA1D1E-614D-7F49-A1C6-467FCCA0E17A}" destId="{E1E14FF7-45C1-C240-BF46-93CA50244DBB}" srcOrd="12" destOrd="0" presId="urn:microsoft.com/office/officeart/2008/layout/LinedList"/>
    <dgm:cxn modelId="{65D3CE9E-030D-7849-827B-658305EBF705}" type="presParOf" srcId="{86FA1D1E-614D-7F49-A1C6-467FCCA0E17A}" destId="{B8670335-BB57-1943-9685-F8A996DB350C}" srcOrd="13" destOrd="0" presId="urn:microsoft.com/office/officeart/2008/layout/LinedList"/>
    <dgm:cxn modelId="{88578031-B2D0-8B48-ABCE-8CE81F7F4511}" type="presParOf" srcId="{B8670335-BB57-1943-9685-F8A996DB350C}" destId="{978F9046-B40D-4642-B6FD-74135DF38158}" srcOrd="0" destOrd="0" presId="urn:microsoft.com/office/officeart/2008/layout/LinedList"/>
    <dgm:cxn modelId="{1B45538A-B086-3749-9CAA-21FBF1521397}" type="presParOf" srcId="{B8670335-BB57-1943-9685-F8A996DB350C}" destId="{7A01E560-08FD-8E43-9B74-2837C18CD39A}" srcOrd="1" destOrd="0" presId="urn:microsoft.com/office/officeart/2008/layout/LinedList"/>
    <dgm:cxn modelId="{FF1EFAD1-5B7D-5E49-BFFF-D5D2ADF6E4D3}" type="presParOf" srcId="{86FA1D1E-614D-7F49-A1C6-467FCCA0E17A}" destId="{62C2DD1D-F756-7D4C-A32C-05280F74FCC2}" srcOrd="14" destOrd="0" presId="urn:microsoft.com/office/officeart/2008/layout/LinedList"/>
    <dgm:cxn modelId="{DEFD6DF2-AB64-764B-A1A8-0BBF07563A81}" type="presParOf" srcId="{86FA1D1E-614D-7F49-A1C6-467FCCA0E17A}" destId="{4B6E89E6-C8AA-DF47-95BB-F7A928D61373}" srcOrd="15" destOrd="0" presId="urn:microsoft.com/office/officeart/2008/layout/LinedList"/>
    <dgm:cxn modelId="{532874C6-E8C5-7949-AA03-9E8B619AA8EE}" type="presParOf" srcId="{4B6E89E6-C8AA-DF47-95BB-F7A928D61373}" destId="{743932FD-3D19-7D46-BC04-349C90F617C6}" srcOrd="0" destOrd="0" presId="urn:microsoft.com/office/officeart/2008/layout/LinedList"/>
    <dgm:cxn modelId="{4FAEF3FD-A1D2-4645-85CA-419A9CEC8F28}" type="presParOf" srcId="{4B6E89E6-C8AA-DF47-95BB-F7A928D61373}" destId="{322EA443-7940-BB4B-8C2D-498EFE66C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F532-AA1C-E14F-BA7F-8A1AF927AB3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3FB2B-F6AC-A54E-9932-6C05BF44D6AF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 of Ethereum smart contracts</a:t>
          </a:r>
        </a:p>
      </dsp:txBody>
      <dsp:txXfrm>
        <a:off x="0" y="0"/>
        <a:ext cx="6492875" cy="638175"/>
      </dsp:txXfrm>
    </dsp:sp>
    <dsp:sp modelId="{274CF5D4-2FC4-5840-AE10-3487D59EE5B5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03A20-5F52-CD4E-AC66-FD52924D39AE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add value with front-end integration</a:t>
          </a:r>
        </a:p>
      </dsp:txBody>
      <dsp:txXfrm>
        <a:off x="0" y="638175"/>
        <a:ext cx="6492875" cy="638175"/>
      </dsp:txXfrm>
    </dsp:sp>
    <dsp:sp modelId="{A9FC49BC-286E-3343-8913-F72AD9E9D58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EC71-0835-7041-948E-F325FC444C49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dive into example dApp</a:t>
          </a:r>
        </a:p>
      </dsp:txBody>
      <dsp:txXfrm>
        <a:off x="0" y="1276350"/>
        <a:ext cx="6492875" cy="638175"/>
      </dsp:txXfrm>
    </dsp:sp>
    <dsp:sp modelId="{7D42A493-5C69-6247-981A-750446E09E8D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8594-B119-4B4E-94ED-FB2DDDEC66F4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--- break to create teams ---</a:t>
          </a:r>
        </a:p>
      </dsp:txBody>
      <dsp:txXfrm>
        <a:off x="0" y="1914525"/>
        <a:ext cx="6492875" cy="638175"/>
      </dsp:txXfrm>
    </dsp:sp>
    <dsp:sp modelId="{7F799FD7-400E-8747-87ED-A9FEF37ED19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26E8D-A92A-6146-8F6F-145A54FF1338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Brainstorming of dApp ideas and technical setup</a:t>
          </a:r>
        </a:p>
      </dsp:txBody>
      <dsp:txXfrm>
        <a:off x="0" y="2552700"/>
        <a:ext cx="6492875" cy="638175"/>
      </dsp:txXfrm>
    </dsp:sp>
    <dsp:sp modelId="{7D0144C3-F174-B048-B37B-9528C3F4408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4030-EF11-854E-A5C8-F6A553CCC65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 time</a:t>
          </a:r>
          <a:endParaRPr lang="en-US" sz="2500" kern="1200" dirty="0"/>
        </a:p>
      </dsp:txBody>
      <dsp:txXfrm>
        <a:off x="0" y="3190875"/>
        <a:ext cx="6492875" cy="638175"/>
      </dsp:txXfrm>
    </dsp:sp>
    <dsp:sp modelId="{E1E14FF7-45C1-C240-BF46-93CA50244DB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F9046-B40D-4642-B6FD-74135DF38158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Presentations of </a:t>
          </a:r>
          <a:r>
            <a:rPr lang="en-US" sz="2500" kern="1200" dirty="0" err="1"/>
            <a:t>dApp</a:t>
          </a:r>
          <a:r>
            <a:rPr lang="en-US" sz="2500" kern="1200" dirty="0"/>
            <a:t> ideas</a:t>
          </a:r>
        </a:p>
      </dsp:txBody>
      <dsp:txXfrm>
        <a:off x="0" y="3829050"/>
        <a:ext cx="6492875" cy="638175"/>
      </dsp:txXfrm>
    </dsp:sp>
    <dsp:sp modelId="{62C2DD1D-F756-7D4C-A32C-05280F74FCC2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32FD-3D19-7D46-BC04-349C90F617C6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Judging and Prizes!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7D66-0281-3C48-88BF-8ED247AEB48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325-5C7E-894B-9347-A0C5412B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6311214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Beyond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Smart Contracts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63F0-4BFB-9041-A759-2FA0E820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6311214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Front End Workshop for Blockchain Apps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Robert Tanniru – Co-Founder of DEC Gaming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974546B-9C9C-4707-BB86-2F38ECF8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67" y="2005775"/>
            <a:ext cx="3592553" cy="3592553"/>
          </a:xfrm>
          <a:prstGeom prst="rect">
            <a:avLst/>
          </a:prstGeom>
          <a:ln>
            <a:solidFill>
              <a:srgbClr val="01294C"/>
            </a:solidFill>
          </a:ln>
        </p:spPr>
      </p:pic>
    </p:spTree>
    <p:extLst>
      <p:ext uri="{BB962C8B-B14F-4D97-AF65-F5344CB8AC3E}">
        <p14:creationId xmlns:p14="http://schemas.microsoft.com/office/powerpoint/2010/main" val="683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&lt;Attention Grabber&gt;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C33-DD90-8849-8CED-9241116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D2452-9A7D-41AE-B041-05142380F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761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1B1-8935-544A-BBD6-E5640510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B6E-715E-8543-B867-3FB14DB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BF-2F2D-2F43-8418-C8CCACE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Require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C0D-EFFA-E943-87D0-2F2353A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 should be: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Heavily tested and validated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Shared with the community and reused by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changeable if community is aware and approves of the change</a:t>
            </a:r>
          </a:p>
          <a:p>
            <a:pPr lvl="1"/>
            <a:endParaRPr lang="en-US" dirty="0"/>
          </a:p>
          <a:p>
            <a:r>
              <a:rPr lang="en-US" dirty="0"/>
              <a:t>Do not be concerned with protecting the code of a smart contract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6CD8-D9FC-5844-B574-6A0E1EB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not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6AD9-AE4F-4640-AF7D-AA02B286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impossible to prevent others from copying code</a:t>
            </a:r>
          </a:p>
          <a:p>
            <a:pPr lvl="1"/>
            <a:r>
              <a:rPr lang="en-US" dirty="0"/>
              <a:t>Even if code is not provided, can still be de-compiled</a:t>
            </a:r>
          </a:p>
          <a:p>
            <a:pPr lvl="1"/>
            <a:endParaRPr lang="en-US" dirty="0"/>
          </a:p>
          <a:p>
            <a:r>
              <a:rPr lang="en-US" dirty="0"/>
              <a:t>Do not add value by themselves</a:t>
            </a:r>
          </a:p>
          <a:p>
            <a:pPr lvl="1"/>
            <a:r>
              <a:rPr lang="en-US" dirty="0"/>
              <a:t>Anyone can create any assets they want</a:t>
            </a:r>
          </a:p>
          <a:p>
            <a:pPr lvl="1"/>
            <a:endParaRPr lang="en-US" dirty="0"/>
          </a:p>
          <a:p>
            <a:r>
              <a:rPr lang="en-US" dirty="0"/>
              <a:t>Must be paired with great front end to have value</a:t>
            </a:r>
          </a:p>
          <a:p>
            <a:pPr lvl="1"/>
            <a:r>
              <a:rPr lang="en-US" dirty="0"/>
              <a:t>No one will use a smart contract with no UI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99-FC42-E940-9FFC-3B00D3A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 with Front-End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6A63-218B-6241-982D-F9733FFF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code (with web3) adds value by providing:</a:t>
            </a:r>
          </a:p>
          <a:p>
            <a:pPr lvl="1"/>
            <a:r>
              <a:rPr lang="en-US" dirty="0"/>
              <a:t>A user-friendly interface to smart contract functions</a:t>
            </a:r>
          </a:p>
          <a:p>
            <a:pPr lvl="1"/>
            <a:r>
              <a:rPr lang="en-US" dirty="0"/>
              <a:t>Off-chain features for on-chain assets (rendering/gameplay/etc.)</a:t>
            </a:r>
          </a:p>
          <a:p>
            <a:pPr lvl="1"/>
            <a:r>
              <a:rPr lang="en-US" dirty="0"/>
              <a:t>Community interaction</a:t>
            </a:r>
          </a:p>
          <a:p>
            <a:pPr lvl="1"/>
            <a:r>
              <a:rPr lang="en-US" dirty="0"/>
              <a:t>Integration with other </a:t>
            </a:r>
            <a:r>
              <a:rPr lang="en-US" dirty="0" err="1"/>
              <a:t>dApps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Front-end code is integral to a successful </a:t>
            </a:r>
            <a:r>
              <a:rPr lang="en-US" dirty="0" err="1"/>
              <a:t>dApp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92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795-DCB6-5544-8CF4-FA6A96A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82062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u="sng" dirty="0"/>
              <a:t>Front-End Example </a:t>
            </a:r>
            <a:br>
              <a:rPr lang="en-US" sz="4800" u="sng" dirty="0"/>
            </a:br>
            <a:r>
              <a:rPr lang="en-US" sz="4800" dirty="0" err="1"/>
              <a:t>CryptoSquiggles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075DC-3F22-3B4B-BE1D-1CEE5FD4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4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76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9B6-B150-2448-829D-78EBDB6A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EA34-7BC7-984F-A55D-B42DCEC8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221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Beyond  Smart Contracts</vt:lpstr>
      <vt:lpstr>&lt;Attention Grabber&gt;</vt:lpstr>
      <vt:lpstr>Roadmap</vt:lpstr>
      <vt:lpstr>Ethereum Smart Contracts</vt:lpstr>
      <vt:lpstr>Smart Contracts Require Trust</vt:lpstr>
      <vt:lpstr>Smart Contracts are not Intellectual Property</vt:lpstr>
      <vt:lpstr>Adding Value with Front-End Integration</vt:lpstr>
      <vt:lpstr>Front-End Example  CryptoSquiggles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 Smart Contracts</dc:title>
  <dc:creator>Robert Tanniru (C)</dc:creator>
  <cp:lastModifiedBy>Robert Tanniru (C)</cp:lastModifiedBy>
  <cp:revision>4</cp:revision>
  <dcterms:created xsi:type="dcterms:W3CDTF">2018-11-26T00:51:57Z</dcterms:created>
  <dcterms:modified xsi:type="dcterms:W3CDTF">2018-11-26T13:32:06Z</dcterms:modified>
</cp:coreProperties>
</file>