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0"/>
    <p:restoredTop sz="94708"/>
  </p:normalViewPr>
  <p:slideViewPr>
    <p:cSldViewPr snapToGrid="0" snapToObjects="1">
      <p:cViewPr varScale="1">
        <p:scale>
          <a:sx n="110" d="100"/>
          <a:sy n="110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5028-0C97-AB40-ACBD-DFDA28D0B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9E532-B0F9-9F4E-BB5F-25D08304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48EA-C340-9148-8562-C89DDA0F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BA72-1394-5345-ABEA-1AE58AF1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F13A-3F4E-2F4A-8EA8-21D6D889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865E-94D5-844A-A4E5-2BE81FCC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D0764-527D-DE4D-B86B-7E09A0484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3E8F-5948-6341-BEB6-7382DACB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D74D-265F-2D41-8F11-3F995F8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ACDD-C379-E94D-B274-01830FD3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5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2AF0B-B53B-334C-945E-5567F820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E864-85D9-2748-B6FB-2CD1ADB02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73D58-7901-E44B-8498-761EA060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FADD-4B93-4648-BCE1-C27BAEC1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30B4-2559-3948-B30A-64537D1B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1F4D-D2E7-A44C-B4DE-A1E9BC9B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1F72-2865-C844-8DEE-86302EC3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E351-693D-3248-8A26-E7C90E53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C7F1-0E9C-A746-8EC1-7BEF5CE5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D5AF-66CE-A049-8DE2-6DCA42F5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9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1C7B-A2FB-6A4A-B50B-E206A5AD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A91EC-2B34-5841-8550-30DFF7ED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6FDC-2D40-DC48-A3E9-2E35F720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E205-1C65-DC49-8474-989E7681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6DD9-A5A1-9A46-95BD-7283CA41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9A00-10A1-F542-8545-D78C3F38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A455-E4FB-4845-990A-D498BFF8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221A3-8D9E-554B-9F01-E3A828E5A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F9A98-449B-9349-A7CA-2A3048D9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793E-D702-764D-9F15-9E68A7BD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75B42-8002-FE43-9A27-842118DC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2FB0-690A-824B-88E1-4E209F4A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CDDEC-0A4B-8E4C-96AC-0DD72B25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E6EF-D3D3-DD4E-849F-8D71BBB5A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F6298-85C0-EF46-A84F-5BE47A32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7FC35-9C2B-494C-B676-B684E1527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42699-5B34-144A-A015-A9ACA704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C0E0B-B5BB-AA47-A063-40F05B46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3C42F-C2DA-A147-B421-E80B09F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0C05-4F03-FF40-A57A-5A0A5517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29833-AC2D-604D-B6F1-B3D194B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21DD1-1938-3D48-AE3C-C52291B4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8CC00-04A0-204C-BF7B-3432FEE1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5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57658-5FE6-7F4E-9149-3E658DB2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71CDD-3FB9-3141-8834-2716F398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0FF84-02A2-9049-9B1A-57E53A06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5BFC-17E1-B349-883D-7F40D1A1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37E7-B9BF-524F-9ABC-0854B5AB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7990C-3E51-2049-8762-12EEBB2EE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27DB-1658-0E47-8A35-8D38E800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AC215-8813-1741-9E6C-BC97C6B6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1839-DFE2-1D4D-BDF2-C273DD4D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329E-33E9-E646-800F-3888D5C9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2F0FB-A615-CC48-B44C-B2FADA605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F979A-7E77-0C4A-BA42-A26FB7D4F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ABD7E-13DF-3441-BBFF-4BADD14D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A5B4-6AD2-7243-B10F-42A78CD6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FB845-FA7B-454B-959E-748B5592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C69C1-052C-9B49-BD71-FA567B4F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AEF9-7218-A040-8543-78BD30D1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529C-3FF9-C94B-A6D7-64726F635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7D66-0281-3C48-88BF-8ED247AEB48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D723-8C0B-7E41-A583-2DAFD72EC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78242-37EF-A542-8D22-12B3032A7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E8B6-F0F6-F94C-9A3C-08A42F2A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2325-5C7E-894B-9347-A0C5412B3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Blockchain@Michigan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63F0-4BFB-9041-A759-2FA0E820D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dApp</a:t>
            </a:r>
            <a:r>
              <a:rPr lang="en-US" dirty="0"/>
              <a:t> Development Workshop</a:t>
            </a:r>
          </a:p>
          <a:p>
            <a:endParaRPr lang="en-US" dirty="0"/>
          </a:p>
          <a:p>
            <a:r>
              <a:rPr lang="en-US" dirty="0"/>
              <a:t>Robert </a:t>
            </a:r>
            <a:r>
              <a:rPr lang="en-US" dirty="0" err="1"/>
              <a:t>Tanniru</a:t>
            </a:r>
            <a:r>
              <a:rPr lang="en-US" dirty="0"/>
              <a:t> – DEC Gaming</a:t>
            </a:r>
          </a:p>
        </p:txBody>
      </p:sp>
    </p:spTree>
    <p:extLst>
      <p:ext uri="{BB962C8B-B14F-4D97-AF65-F5344CB8AC3E}">
        <p14:creationId xmlns:p14="http://schemas.microsoft.com/office/powerpoint/2010/main" val="6837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D4A-A656-744A-941A-5A9BA00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&lt;Attention Grabber&gt;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0BBD-7211-9D49-B328-DEB4B817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2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C33-DD90-8849-8CED-92411164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196E-DBFC-0F40-BBC0-E315876C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Ethereum smart contracts</a:t>
            </a:r>
          </a:p>
          <a:p>
            <a:r>
              <a:rPr lang="en-US" dirty="0"/>
              <a:t>How to add value with front end integration</a:t>
            </a:r>
          </a:p>
          <a:p>
            <a:r>
              <a:rPr lang="en-US" dirty="0"/>
              <a:t>Deep dive into example </a:t>
            </a:r>
            <a:r>
              <a:rPr lang="en-US" dirty="0" err="1"/>
              <a:t>dApp</a:t>
            </a:r>
            <a:endParaRPr lang="en-US" dirty="0"/>
          </a:p>
          <a:p>
            <a:r>
              <a:rPr lang="en-US" dirty="0"/>
              <a:t>-break to create teams-</a:t>
            </a:r>
          </a:p>
          <a:p>
            <a:r>
              <a:rPr lang="en-US" dirty="0"/>
              <a:t>Brainstorming of </a:t>
            </a:r>
            <a:r>
              <a:rPr lang="en-US" dirty="0" err="1"/>
              <a:t>dApp</a:t>
            </a:r>
            <a:r>
              <a:rPr lang="en-US" dirty="0"/>
              <a:t> ideas and technical setup</a:t>
            </a:r>
          </a:p>
          <a:p>
            <a:r>
              <a:rPr lang="en-US" dirty="0"/>
              <a:t>Implementation time</a:t>
            </a:r>
          </a:p>
          <a:p>
            <a:r>
              <a:rPr lang="en-US" dirty="0"/>
              <a:t>Presentations of </a:t>
            </a:r>
            <a:r>
              <a:rPr lang="en-US" dirty="0" err="1"/>
              <a:t>dApp</a:t>
            </a:r>
            <a:r>
              <a:rPr lang="en-US" dirty="0"/>
              <a:t> ideas</a:t>
            </a:r>
          </a:p>
          <a:p>
            <a:r>
              <a:rPr lang="en-US" dirty="0"/>
              <a:t>Prizes!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9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1B1-8935-544A-BBD6-E5640510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7B6E-715E-8543-B867-3FB14DB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BF-2F2D-2F43-8418-C8CCACE7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Require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5C0D-EFFA-E943-87D0-2F2353A7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contracts should be: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Heavily tested and validated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changeable if community is aware and approves of the change</a:t>
            </a:r>
          </a:p>
          <a:p>
            <a:endParaRPr lang="en-US" dirty="0"/>
          </a:p>
          <a:p>
            <a:r>
              <a:rPr lang="en-US"/>
              <a:t>Smart contracts are not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4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6CD8-D9FC-5844-B574-6A0E1EB0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are not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6AD9-AE4F-4640-AF7D-AA02B286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0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8999-FC42-E940-9FFC-3B00D3AB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Value with Front End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6A63-218B-6241-982D-F9733FFF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1795-DCB6-5544-8CF4-FA6A96A9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 - </a:t>
            </a:r>
            <a:r>
              <a:rPr lang="en-US" dirty="0" err="1"/>
              <a:t>CryptoSquiggles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2EFF-A1D2-2546-803E-04205E42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6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10351</TotalTime>
  <Words>104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Blockchain@Michigan</vt:lpstr>
      <vt:lpstr>&lt;Attention Grabber&gt;</vt:lpstr>
      <vt:lpstr>Roadmap</vt:lpstr>
      <vt:lpstr>Ethereum Smart Contracts</vt:lpstr>
      <vt:lpstr>Smart Contracts Require Trust</vt:lpstr>
      <vt:lpstr>Smart Contracts are not Intellectual Property</vt:lpstr>
      <vt:lpstr>Adding Value with Front End Integration</vt:lpstr>
      <vt:lpstr>Toy Example - CryptoSquiggles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Blockchain@Michigan</dc:title>
  <dc:creator>Robert Tanniru (C)</dc:creator>
  <cp:lastModifiedBy>Robert Tanniru (C)</cp:lastModifiedBy>
  <cp:revision>6</cp:revision>
  <dcterms:created xsi:type="dcterms:W3CDTF">2018-11-11T20:58:11Z</dcterms:created>
  <dcterms:modified xsi:type="dcterms:W3CDTF">2018-11-19T01:30:11Z</dcterms:modified>
</cp:coreProperties>
</file>