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9027" autoAdjust="0"/>
  </p:normalViewPr>
  <p:slideViewPr>
    <p:cSldViewPr snapToGrid="0">
      <p:cViewPr varScale="1">
        <p:scale>
          <a:sx n="89" d="100"/>
          <a:sy n="8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2EF6-F124-4AAC-84FB-FC06D533E24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15A7B-6A3D-4AB1-A964-99675CBE2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9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5A7B-6A3D-4AB1-A964-99675CBE28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4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输出中是没有明确指示地址的，地址包含在输出脚本中。比特币中的交易不关心具体地址，只要谁能提供正确的签名解锁输出脚本，则可以使用该笔</a:t>
            </a:r>
            <a:r>
              <a:rPr lang="en-US" altLang="zh-CN" dirty="0"/>
              <a:t>UTXO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5A7B-6A3D-4AB1-A964-99675CBE28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33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每个区块包含了所有的交易以及执行交易后最终的状态树根哈希值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5A7B-6A3D-4AB1-A964-99675CBE28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0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目前大多数公链项目都采用以太坊的账户模型，构建一个基于交易的自动状态机。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5A7B-6A3D-4AB1-A964-99675CBE28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502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现有方案：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Merkle</a:t>
            </a:r>
            <a:r>
              <a:rPr lang="zh-CN" altLang="en-US" dirty="0"/>
              <a:t>树基础实现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Merkle</a:t>
            </a:r>
            <a:r>
              <a:rPr lang="en-US" altLang="zh-CN" baseline="0" dirty="0"/>
              <a:t> Patricia Tree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Bucket 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5A7B-6A3D-4AB1-A964-99675CBE285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8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5A7B-6A3D-4AB1-A964-99675CBE285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568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15A7B-6A3D-4AB1-A964-99675CBE28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8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D013-FD37-47E0-9765-73E104FEFA78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05A1-9A2D-4CC9-9404-D1413DAAD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6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D013-FD37-47E0-9765-73E104FEFA78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05A1-9A2D-4CC9-9404-D1413DAAD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8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D013-FD37-47E0-9765-73E104FEFA78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05A1-9A2D-4CC9-9404-D1413DAAD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8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D013-FD37-47E0-9765-73E104FEFA78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05A1-9A2D-4CC9-9404-D1413DAAD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8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D013-FD37-47E0-9765-73E104FEFA78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05A1-9A2D-4CC9-9404-D1413DAAD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2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D013-FD37-47E0-9765-73E104FEFA78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05A1-9A2D-4CC9-9404-D1413DAAD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3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D013-FD37-47E0-9765-73E104FEFA78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05A1-9A2D-4CC9-9404-D1413DAAD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D013-FD37-47E0-9765-73E104FEFA78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05A1-9A2D-4CC9-9404-D1413DAAD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2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D013-FD37-47E0-9765-73E104FEFA78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05A1-9A2D-4CC9-9404-D1413DAAD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4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D013-FD37-47E0-9765-73E104FEFA78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05A1-9A2D-4CC9-9404-D1413DAAD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5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D013-FD37-47E0-9765-73E104FEFA78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05A1-9A2D-4CC9-9404-D1413DAAD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0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D013-FD37-47E0-9765-73E104FEFA78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05A1-9A2D-4CC9-9404-D1413DAAD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0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wiki/wiki/Design-Rationale#virtual-machin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ook.8btc.com/books/6/masterbitcoin2cn/_book/ch06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26994" y="2013043"/>
            <a:ext cx="5338013" cy="72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区块链基础架构浅析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05761" y="3208418"/>
            <a:ext cx="363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ZJUBCA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第一次技术分享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40414" y="3895142"/>
            <a:ext cx="980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杨奕辉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888963-E370-48FB-9E32-FE27267D6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31981" cy="18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9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0" y="1640214"/>
            <a:ext cx="1051513" cy="1051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73" y="1511089"/>
            <a:ext cx="2073114" cy="16336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66875" y="3144702"/>
            <a:ext cx="3162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交易与状态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均上链参与共识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没有账户概念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92229" y="3144701"/>
            <a:ext cx="4256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交易与最终的世界状态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哈希上链，参与共识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有账户概念，账户状态数据链下存储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方便构建智能合约</a:t>
            </a:r>
          </a:p>
        </p:txBody>
      </p:sp>
    </p:spTree>
    <p:extLst>
      <p:ext uri="{BB962C8B-B14F-4D97-AF65-F5344CB8AC3E}">
        <p14:creationId xmlns:p14="http://schemas.microsoft.com/office/powerpoint/2010/main" val="250605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61422" y="3136613"/>
            <a:ext cx="386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区块链基础架构</a:t>
            </a:r>
          </a:p>
        </p:txBody>
      </p:sp>
    </p:spTree>
    <p:extLst>
      <p:ext uri="{BB962C8B-B14F-4D97-AF65-F5344CB8AC3E}">
        <p14:creationId xmlns:p14="http://schemas.microsoft.com/office/powerpoint/2010/main" val="28028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498" y="-219075"/>
            <a:ext cx="5244647" cy="7105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91275" y="5640252"/>
            <a:ext cx="3657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区块数据、交易数据、账户数据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19737" y="4259127"/>
            <a:ext cx="54006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节点发现，建立加密链接，数据同步，安全性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24436" y="3079834"/>
            <a:ext cx="59674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对区块（包含交易、状态树、回执等数据集合）达成共识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15136" y="1822534"/>
            <a:ext cx="25288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智能合约的解析与执行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410447" y="533399"/>
            <a:ext cx="13335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开发者工具</a:t>
            </a:r>
          </a:p>
        </p:txBody>
      </p:sp>
    </p:spTree>
    <p:extLst>
      <p:ext uri="{BB962C8B-B14F-4D97-AF65-F5344CB8AC3E}">
        <p14:creationId xmlns:p14="http://schemas.microsoft.com/office/powerpoint/2010/main" val="347429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498" y="-219075"/>
            <a:ext cx="5244647" cy="71056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84499" y="180653"/>
            <a:ext cx="1301976" cy="447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36886" y="116548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哈希函数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10349" y="1165481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Hash(B)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6886" y="2757443"/>
            <a:ext cx="51625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抗碰撞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：对于任意两个不同的数据，其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值相同的可能性极小。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防篡改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：只改动输入值的一小部分，也会造成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值的巨大改动。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不可倒推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可以得出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不能倒推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36886" y="1705837"/>
            <a:ext cx="516255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将不定长的字符串转换成定长的字符串</a:t>
            </a:r>
          </a:p>
        </p:txBody>
      </p:sp>
    </p:spTree>
    <p:extLst>
      <p:ext uri="{BB962C8B-B14F-4D97-AF65-F5344CB8AC3E}">
        <p14:creationId xmlns:p14="http://schemas.microsoft.com/office/powerpoint/2010/main" val="7752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498" y="-219075"/>
            <a:ext cx="5244647" cy="71056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84499" y="180653"/>
            <a:ext cx="1301976" cy="447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98786" y="116548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非对称加密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89511" y="116548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公钥  私钥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84499" y="1766843"/>
            <a:ext cx="6005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地址一般由公钥导出。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私钥可以导出公钥。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公钥加密，私钥解密。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私钥用于创建数字签名，公钥用于验证数字签名。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40990" y="4623496"/>
            <a:ext cx="628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业界解决方案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ECDH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、椭圆曲线（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ECDSA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2025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498" y="-219075"/>
            <a:ext cx="5244647" cy="7105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84499" y="180653"/>
            <a:ext cx="1301976" cy="447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36886" y="107023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Merkle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84761" y="4686300"/>
            <a:ext cx="361513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归纳交易集合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快速重哈希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轻节点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(SPV)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验证交易存在性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703" y="1726690"/>
            <a:ext cx="4876014" cy="24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0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498" y="-219075"/>
            <a:ext cx="5244647" cy="7105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84499" y="180653"/>
            <a:ext cx="1301976" cy="447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92261" y="3678260"/>
            <a:ext cx="2657475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业界解决方案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22949" y="3333750"/>
            <a:ext cx="361801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Libp2p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Devp2p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以太坊自研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C/S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模型的双工通信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92261" y="1558361"/>
            <a:ext cx="17228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需要具备功能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2949" y="727365"/>
            <a:ext cx="222046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自主发现节点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节点路由表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数据同步机制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加密通信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59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498" y="-219075"/>
            <a:ext cx="5244647" cy="7105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84499" y="180653"/>
            <a:ext cx="1301976" cy="447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24111" y="1790700"/>
            <a:ext cx="825726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1849" y="1196793"/>
            <a:ext cx="5302476" cy="174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：计算数学难题，消耗电力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：质押代币，消耗币天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：质押代币，引入选举，牺牲一定的去中心化换取性能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24111" y="4257675"/>
            <a:ext cx="1143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联盟链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41849" y="3787653"/>
            <a:ext cx="5302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PBFT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：拜占庭容错，在有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3f+1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个节点时，容忍至多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个节点作恶。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：高性能一致性算法，不容错，默认信任主节点。</a:t>
            </a:r>
          </a:p>
        </p:txBody>
      </p:sp>
    </p:spTree>
    <p:extLst>
      <p:ext uri="{BB962C8B-B14F-4D97-AF65-F5344CB8AC3E}">
        <p14:creationId xmlns:p14="http://schemas.microsoft.com/office/powerpoint/2010/main" val="206095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498" y="-219075"/>
            <a:ext cx="5244647" cy="7105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84499" y="180653"/>
            <a:ext cx="1301976" cy="447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智能合约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84499" y="1181042"/>
            <a:ext cx="437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根据事件自动化触发约定的业务逻辑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74038" y="628651"/>
            <a:ext cx="1755888" cy="1504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原子性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去中心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84499" y="2800235"/>
            <a:ext cx="4378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业界主流智能合约语言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Javascript,python,C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++,Go……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59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498" y="-219075"/>
            <a:ext cx="5244647" cy="7105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84499" y="180653"/>
            <a:ext cx="1301976" cy="447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84499" y="1181042"/>
            <a:ext cx="437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解析、编译、执行智能合约代码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84499" y="1895417"/>
            <a:ext cx="43785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业界方案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EVM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（以太坊为首的一众公链）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WASM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WebAssembly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Hyperchain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JSVM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（星云链）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4499" y="4361362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参考资料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64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50431" y="1299412"/>
            <a:ext cx="5470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     基于共识的自动状态机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50431" y="2080900"/>
            <a:ext cx="6152147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对转移规则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或状态达成共识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状态自动转移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不可逆</a:t>
            </a:r>
          </a:p>
        </p:txBody>
      </p:sp>
    </p:spTree>
    <p:extLst>
      <p:ext uri="{BB962C8B-B14F-4D97-AF65-F5344CB8AC3E}">
        <p14:creationId xmlns:p14="http://schemas.microsoft.com/office/powerpoint/2010/main" val="3271052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05438" y="3105835"/>
            <a:ext cx="138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04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90" y="1884193"/>
            <a:ext cx="1921795" cy="19217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09" y="1590849"/>
            <a:ext cx="3183354" cy="250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5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0" y="175708"/>
            <a:ext cx="1051513" cy="10515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09536" y="470631"/>
            <a:ext cx="771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没有比特币，只有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UTXO(</a:t>
            </a:r>
            <a:r>
              <a:rPr lang="en-US" altLang="zh-CN" sz="2400" dirty="0"/>
              <a:t>Unspent transaction output)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063" y="2394786"/>
            <a:ext cx="9490042" cy="44632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09536" y="1226337"/>
            <a:ext cx="696227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一笔交易由输入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tx_in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tx_out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交易输入来自于之前的交易的未花费输出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(UTXO)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27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0" y="175708"/>
            <a:ext cx="1051513" cy="1051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33072" y="408317"/>
            <a:ext cx="84541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"version": 1,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"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locktime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 0,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"vin": [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{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"txid":"7957a35fe64f80d234d76d83a2a8f1a0d8149a41d81de548f0a65a8a999f6f18",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"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vout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": 0,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“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scriptSig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”: “3045022100884d142d86652a3f47ba4746ec719…",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"sequence": 4294967295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],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"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vout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 [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"value": 0.01500000,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"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scriptPubKey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": "OP_DUP OP_HASH160 ab68025513c3dbd2f7b92a94e0581f5d50f654e7 OP_EQUALVERIFY OP_CHECKSIG"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"value": 0.08450000,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"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scriptPubKey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 "OP_DUP OP_HASH160 7f9b1a7fb68d60c536c2fd8aeaa53a8f3cc025a8 OP_EQUALVERIFY OP_CHECKSIG",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]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3284" y="5598695"/>
            <a:ext cx="301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更多细节请查阅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96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0" y="175708"/>
            <a:ext cx="1051513" cy="10515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4" y="0"/>
            <a:ext cx="3524054" cy="76652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08819" y="2422359"/>
            <a:ext cx="4515854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所有状态（包括用户余额）上链，参与共识。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Merkle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树来组织。</a:t>
            </a:r>
          </a:p>
        </p:txBody>
      </p:sp>
    </p:spTree>
    <p:extLst>
      <p:ext uri="{BB962C8B-B14F-4D97-AF65-F5344CB8AC3E}">
        <p14:creationId xmlns:p14="http://schemas.microsoft.com/office/powerpoint/2010/main" val="168277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raw.githubusercontent.com/ethereumbuilders/GitBook/master/en/vitalik-diagrams/statetransition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81417" y="2248191"/>
            <a:ext cx="342668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账户变量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storage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tree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8" name="矩形 7"/>
          <p:cNvSpPr/>
          <p:nvPr/>
        </p:nvSpPr>
        <p:spPr>
          <a:xfrm>
            <a:off x="4574536" y="3038152"/>
            <a:ext cx="1459346" cy="5899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账户状态</a:t>
            </a:r>
          </a:p>
        </p:txBody>
      </p:sp>
      <p:sp>
        <p:nvSpPr>
          <p:cNvPr id="9" name="矩形 8"/>
          <p:cNvSpPr/>
          <p:nvPr/>
        </p:nvSpPr>
        <p:spPr>
          <a:xfrm>
            <a:off x="1353927" y="3038152"/>
            <a:ext cx="1459346" cy="5899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世界状态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173554" y="3333103"/>
            <a:ext cx="1044528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55513" y="2963771"/>
            <a:ext cx="10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296749" y="3407484"/>
            <a:ext cx="1044528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415106" y="3037540"/>
            <a:ext cx="10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</a:p>
        </p:txBody>
      </p:sp>
      <p:sp>
        <p:nvSpPr>
          <p:cNvPr id="16" name="AutoShape 4" descr="https://raw.githubusercontent.com/ethereumbuilders/GitBook/master/en/vitalik-diagrams/statetransition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" y="-92364"/>
            <a:ext cx="2073114" cy="16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5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" y="-92364"/>
            <a:ext cx="2073114" cy="16336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24" y="4725045"/>
            <a:ext cx="7112014" cy="17605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873" y="1303737"/>
            <a:ext cx="8655687" cy="270792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3887326" y="3811637"/>
            <a:ext cx="0" cy="70196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55672" y="2758574"/>
            <a:ext cx="3426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交易与最终状态哈希上链参与共识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55671" y="3801715"/>
            <a:ext cx="34266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账户状态数据存储在链下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23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" y="-92364"/>
            <a:ext cx="2073114" cy="1633614"/>
          </a:xfrm>
          <a:prstGeom prst="rect">
            <a:avLst/>
          </a:prstGeom>
        </p:spPr>
      </p:pic>
      <p:pic>
        <p:nvPicPr>
          <p:cNvPr id="4098" name="Picture 2" descr="https://pic4.zhimg.com/80/v2-c13b3b6448516f33047af16cf3a93a93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29" y="175490"/>
            <a:ext cx="7935480" cy="548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661516" y="3362614"/>
            <a:ext cx="2281382" cy="9328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819151" y="4191000"/>
            <a:ext cx="184236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83083" y="3829050"/>
            <a:ext cx="17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世界状态的归纳</a:t>
            </a:r>
          </a:p>
        </p:txBody>
      </p:sp>
    </p:spTree>
    <p:extLst>
      <p:ext uri="{BB962C8B-B14F-4D97-AF65-F5344CB8AC3E}">
        <p14:creationId xmlns:p14="http://schemas.microsoft.com/office/powerpoint/2010/main" val="152318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735</Words>
  <Application>Microsoft Office PowerPoint</Application>
  <PresentationFormat>宽屏</PresentationFormat>
  <Paragraphs>129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LowesYang</dc:creator>
  <cp:lastModifiedBy>奕辉 杨</cp:lastModifiedBy>
  <cp:revision>178</cp:revision>
  <dcterms:created xsi:type="dcterms:W3CDTF">2018-06-18T03:12:58Z</dcterms:created>
  <dcterms:modified xsi:type="dcterms:W3CDTF">2019-03-31T04:02:49Z</dcterms:modified>
</cp:coreProperties>
</file>