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ink/ink1.xml" ContentType="application/inkml+xml"/>
  <Override PartName="/ppt/ink/ink10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60" r:id="rId3"/>
    <p:sldId id="382" r:id="rId4"/>
    <p:sldId id="261" r:id="rId5"/>
    <p:sldId id="262" r:id="rId6"/>
    <p:sldId id="368" r:id="rId7"/>
    <p:sldId id="369" r:id="rId8"/>
    <p:sldId id="330" r:id="rId9"/>
    <p:sldId id="370" r:id="rId10"/>
    <p:sldId id="271" r:id="rId11"/>
    <p:sldId id="380" r:id="rId12"/>
    <p:sldId id="363" r:id="rId13"/>
    <p:sldId id="371" r:id="rId14"/>
    <p:sldId id="377" r:id="rId15"/>
    <p:sldId id="372" r:id="rId16"/>
    <p:sldId id="280" r:id="rId17"/>
  </p:sldIdLst>
  <p:sldSz cx="12192000" cy="6858000"/>
  <p:notesSz cx="6858000" cy="9144000"/>
  <p:embeddedFontLst>
    <p:embeddedFont>
      <p:font typeface="华文细黑" panose="02010600040101010101" pitchFamily="2" charset="-122"/>
      <p:regular r:id="rId22"/>
    </p:embeddedFont>
    <p:embeddedFont>
      <p:font typeface="微软雅黑" panose="020B0503020204020204" pitchFamily="34" charset="-122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Arial Narrow" panose="020B0606020202030204" pitchFamily="34" charset="0"/>
      <p:regular r:id="rId28"/>
      <p:bold r:id="rId29"/>
      <p:italic r:id="rId30"/>
      <p:boldItalic r:id="rId31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0517C"/>
    <a:srgbClr val="16A287"/>
    <a:srgbClr val="4EA4DD"/>
    <a:srgbClr val="E8EAE9"/>
    <a:srgbClr val="FFFFFF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31" autoAdjust="0"/>
    <p:restoredTop sz="85766" autoAdjust="0"/>
  </p:normalViewPr>
  <p:slideViewPr>
    <p:cSldViewPr>
      <p:cViewPr varScale="1">
        <p:scale>
          <a:sx n="116" d="100"/>
          <a:sy n="116" d="100"/>
        </p:scale>
        <p:origin x="132" y="108"/>
      </p:cViewPr>
      <p:guideLst>
        <p:guide orient="horz" pos="2010"/>
        <p:guide pos="3843"/>
        <p:guide pos="7077"/>
        <p:guide pos="5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font" Target="fonts/font10.fntdata"/><Relationship Id="rId30" Type="http://schemas.openxmlformats.org/officeDocument/2006/relationships/font" Target="fonts/font9.fntdata"/><Relationship Id="rId3" Type="http://schemas.openxmlformats.org/officeDocument/2006/relationships/slide" Target="slides/slide1.xml"/><Relationship Id="rId29" Type="http://schemas.openxmlformats.org/officeDocument/2006/relationships/font" Target="fonts/font8.fntdata"/><Relationship Id="rId28" Type="http://schemas.openxmlformats.org/officeDocument/2006/relationships/font" Target="fonts/font7.fntdata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46712018141" units="1/cm"/>
          <inkml:channelProperty channel="Y" name="resolution" value="28.3446712018141" units="1/cm"/>
        </inkml:channelProperties>
      </inkml:inkSource>
      <inkml:timestamp xml:id="ts0" timeString="2017-04-13T12:55:07"/>
    </inkml:context>
    <inkml:brush xml:id="br0">
      <inkml:brushProperty name="width" value="0.09701" units="cm"/>
      <inkml:brushProperty name="height" value="0.09701" units="cm"/>
      <inkml:brushProperty name="color" value="#ffffff"/>
    </inkml:brush>
  </inkml:definitions>
  <inkml:trace contextRef="#ctx0" brushRef="#br0">1983 689,'0'23,"-24"1,-23-1,-46 71,46-47,-24-23,48 23,-24-24,-24 24,48-23,-24 23,23-47,1 23,23 1,-24-1,24 1,-23-1,23 1,-24-24,1 23,23 1,-24-24,24 23,-23-23,-1 24,1-1,-1 1,1-24,23 23,-24-23,24 24,-23-24,-1 0,1 23,-1 1,1-24,23 23,-24-23,24 24,-23-24,23 23,-24 1,1-1,-1-23,24 24,-23-24,23 23,-24-23,24 24,-23-24,-1 0,24 23,0 1,-23-24,23 23,-24-23,24 24,-23-24,23 23,0 1,0-48,0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46712018141" units="1/cm"/>
          <inkml:channelProperty channel="Y" name="resolution" value="28.3446712018141" units="1/cm"/>
        </inkml:channelProperties>
      </inkml:inkSource>
      <inkml:timestamp xml:id="ts0" timeString="2017-04-13T10:26:40"/>
    </inkml:context>
    <inkml:brush xml:id="br0">
      <inkml:brushProperty name="width" value="0.09701" units="cm"/>
      <inkml:brushProperty name="height" value="0.09701" units="cm"/>
      <inkml:brushProperty name="color" value="#ffffff"/>
    </inkml:brush>
  </inkml:definitions>
  <inkml:trace contextRef="#ctx0" brushRef="#br0">1927 674,'0'24,"0"-1,-24-23,24 24,0-1,-23-23,-1 0,24 24,0-1,-23-23,23 24,-24-24,24 23,-23-23,-1 24,1-1,23 1,-24-24,1 0,23 23,-24-23,24 24,-23-1,-1 1,1-24,23 23,0 1,-24-24,24 23,-23-23,23 24,-24-24,24 23,0 1,-23-24,23 23,-24-23,24 24,-23-24,-1 23,24 1,-23-24,23 23,-24 1,1-1,-1 1,-23 23,24 0,-24-24,0 48,0-24,0 0,0 23,0-46,0 46,23-46,-23 23,24-47,23 23,-24-23,24 24,-23-24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46712018141" units="1/cm"/>
          <inkml:channelProperty channel="Y" name="resolution" value="28.3446712018141" units="1/cm"/>
        </inkml:channelProperties>
      </inkml:inkSource>
      <inkml:timestamp xml:id="ts0" timeString="2017-04-13T12:55:07"/>
    </inkml:context>
    <inkml:brush xml:id="br0">
      <inkml:brushProperty name="width" value="0.09701" units="cm"/>
      <inkml:brushProperty name="height" value="0.09701" units="cm"/>
      <inkml:brushProperty name="color" value="#ffffff"/>
    </inkml:brush>
  </inkml:definitions>
  <inkml:trace contextRef="#ctx0" brushRef="#br0">840 706,'0'-22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46712018141" units="1/cm"/>
          <inkml:channelProperty channel="Y" name="resolution" value="28.3446712018141" units="1/cm"/>
        </inkml:channelProperties>
      </inkml:inkSource>
      <inkml:timestamp xml:id="ts0" timeString="2017-04-13T12:55:07"/>
    </inkml:context>
    <inkml:brush xml:id="br0">
      <inkml:brushProperty name="width" value="0.09701" units="cm"/>
      <inkml:brushProperty name="height" value="0.09701" units="cm"/>
      <inkml:brushProperty name="color" value="#ffffff"/>
    </inkml:brush>
  </inkml:definitions>
  <inkml:trace contextRef="#ctx0" brushRef="#br0">1003 906,'-23'0,"-1"0,1 24,-1-24,24 23,-23-23,23 24,-24-24,24 23,-23-23,23 23,0 1,0-48,0 1,0 0,0-1,0 1,0-1,0 1,23-1,1 1,-24 0,23-1,-23 1,24-1,-1 24,1-23,-24-1,23 24,-23-23,24 23,-24 23,0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46712018141" units="1/cm"/>
          <inkml:channelProperty channel="Y" name="resolution" value="28.3446712018141" units="1/cm"/>
        </inkml:channelProperties>
      </inkml:inkSource>
      <inkml:timestamp xml:id="ts0" timeString="2017-04-13T12:55:07"/>
    </inkml:context>
    <inkml:brush xml:id="br0">
      <inkml:brushProperty name="width" value="0.09701" units="cm"/>
      <inkml:brushProperty name="height" value="0.09701" units="cm"/>
      <inkml:brushProperty name="color" value="#ffffff"/>
    </inkml:brush>
  </inkml:definitions>
  <inkml:trace contextRef="#ctx0" brushRef="#br0">1518 702,'0'23,"0"1,-24-24,24 23,0 1,0-1,0 1,-23-24,23 23,-24-23,24 24,-23-24,-1 23,1-23,-1 24,24-1,0 1,-23-24,23 23,0 1,-24-1,0 1,24-1,-23-23,23 24,-24-1,24 0,-23-23,23 24,-24-24,24 23,-23-23,23 24,-24-24,1 23,23 1,-24-24,1 23,-1-23,0 0,24 24,-23-24,23 23,0 1,-24-24,1 23,23 1,-24-24,24 23,-23-23,23 24,-24-24,1 0,23 23,-24-23,1 0,-1 0,24-23,0-24,0 23,0 1,0-1,24 24,-24-23,23 23,-23-24,24 24,-1 0,-23-23,24 23,-1 0,-23-24,24 24,-1 0,-23-23,24 23,-24-24,23 24,1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46712018141" units="1/cm"/>
          <inkml:channelProperty channel="Y" name="resolution" value="28.3446712018141" units="1/cm"/>
        </inkml:channelProperties>
      </inkml:inkSource>
      <inkml:timestamp xml:id="ts0" timeString="2017-04-13T12:55:07"/>
    </inkml:context>
    <inkml:brush xml:id="br0">
      <inkml:brushProperty name="width" value="0.09701" units="cm"/>
      <inkml:brushProperty name="height" value="0.09701" units="cm"/>
      <inkml:brushProperty name="color" value="#ffffff"/>
    </inkml:brush>
  </inkml:definitions>
  <inkml:trace contextRef="#ctx0" brushRef="#br0">1927 674,'0'24,"0"-1,-24-23,24 24,0-1,-23-23,-1 0,24 24,0-1,-23-23,23 24,-24-24,24 23,-23-23,-1 24,1-1,23 1,-24-24,1 0,23 23,-24-23,24 24,-23-1,-1 1,1-24,23 23,0 1,-24-24,24 23,-23-23,23 24,-24-24,24 23,0 1,-23-24,23 23,-24-23,24 24,-23-24,-1 23,24 1,-23-24,23 23,-24 1,1-1,-1 1,-23 23,24 0,-24-24,0 48,0-24,0 0,0 23,0-46,0 46,23-46,-23 23,24-47,23 23,-24-23,24 24,-23-24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46712018141" units="1/cm"/>
          <inkml:channelProperty channel="Y" name="resolution" value="28.3446712018141" units="1/cm"/>
        </inkml:channelProperties>
      </inkml:inkSource>
      <inkml:timestamp xml:id="ts0" timeString="2017-04-13T10:26:40"/>
    </inkml:context>
    <inkml:brush xml:id="br0">
      <inkml:brushProperty name="width" value="0.09701" units="cm"/>
      <inkml:brushProperty name="height" value="0.09701" units="cm"/>
      <inkml:brushProperty name="color" value="#ffffff"/>
    </inkml:brush>
  </inkml:definitions>
  <inkml:trace contextRef="#ctx0" brushRef="#br0">1984 689,'0'23,"-24"1,-23-1,-47 71,47-47,-23-23,46 23,-23-24,-23 24,46-23,-23 23,24-47,-1 23,24 1,-23-1,23 1,-24-1,24 1,-23-24,-1 23,24 1,-23-24,23 23,-24-23,1 24,-1-1,1 1,-1-24,24 23,-23-23,23 24,-24-24,1 0,-1 23,1 1,-1-24,24 23,-23-23,23 24,-24-24,24 23,-23 1,-1-1,1-23,23 24,-24-24,24 23,-23-23,23 24,-24-24,1 0,23 23,0 1,-24-24,24 23,-23-23,23 24,-24-24,24 23,0 1,0-48,0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46712018141" units="1/cm"/>
          <inkml:channelProperty channel="Y" name="resolution" value="28.3446712018141" units="1/cm"/>
        </inkml:channelProperties>
      </inkml:inkSource>
      <inkml:timestamp xml:id="ts0" timeString="2017-04-13T10:26:40"/>
    </inkml:context>
    <inkml:brush xml:id="br0">
      <inkml:brushProperty name="width" value="0.09701" units="cm"/>
      <inkml:brushProperty name="height" value="0.09701" units="cm"/>
      <inkml:brushProperty name="color" value="#ffffff"/>
    </inkml:brush>
  </inkml:definitions>
  <inkml:trace contextRef="#ctx0" brushRef="#br0">840 706,'0'-22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46712018141" units="1/cm"/>
          <inkml:channelProperty channel="Y" name="resolution" value="28.3446712018141" units="1/cm"/>
        </inkml:channelProperties>
      </inkml:inkSource>
      <inkml:timestamp xml:id="ts0" timeString="2017-04-13T10:26:40"/>
    </inkml:context>
    <inkml:brush xml:id="br0">
      <inkml:brushProperty name="width" value="0.09701" units="cm"/>
      <inkml:brushProperty name="height" value="0.09701" units="cm"/>
      <inkml:brushProperty name="color" value="#ffffff"/>
    </inkml:brush>
  </inkml:definitions>
  <inkml:trace contextRef="#ctx0" brushRef="#br0">1003 906,'-23'0,"-1"0,1 24,-1-24,24 23,-23-23,23 24,-24-24,24 23,-23-23,23 23,0 1,0-48,0 1,0 0,0-1,0 1,0-1,0 1,23-1,1 1,-24 0,23-1,-23 1,24-1,-1 24,1-23,-24-1,23 24,-23-23,24 23,-24 23,0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46712018141" units="1/cm"/>
          <inkml:channelProperty channel="Y" name="resolution" value="28.3446712018141" units="1/cm"/>
        </inkml:channelProperties>
      </inkml:inkSource>
      <inkml:timestamp xml:id="ts0" timeString="2017-04-13T10:26:40"/>
    </inkml:context>
    <inkml:brush xml:id="br0">
      <inkml:brushProperty name="width" value="0.09701" units="cm"/>
      <inkml:brushProperty name="height" value="0.09701" units="cm"/>
      <inkml:brushProperty name="color" value="#ffffff"/>
    </inkml:brush>
  </inkml:definitions>
  <inkml:trace contextRef="#ctx0" brushRef="#br0">1517 702,'0'23,"0"1,-24-24,24 23,0 1,0-1,0 1,-23-24,23 23,-24-23,24 24,-23-24,-1 23,1-23,-1 24,24-1,0 1,-23-24,23 23,0 1,-24-1,1 1,23-1,-24-23,24 24,-23-1,23 0,-24-23,24 24,-23-24,23 23,-24-23,24 24,-23-24,-1 23,24 1,-23-24,-1 23,1-23,-1 0,24 24,-23-24,23 23,0 1,-24-24,1 23,23 1,-24-24,24 23,-23-23,23 24,-24-24,1 0,23 23,-24-23,1 0,-1 0,24-23,0-24,0 23,0 1,0-1,24 24,-24-23,23 23,-23-24,24 24,-1 0,-23-23,24 23,-1 0,-23-24,24 24,-1 0,-23-23,24 23,-24-24,23 24,1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dirty="0">
                <a:latin typeface="Calibri" panose="020F050202020403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C255107F-C537-4B4E-8D77-C16FE156FF94}" type="slidenum">
              <a:rPr lang="zh-CN" altLang="en-US"/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5400" y="0"/>
            <a:ext cx="12217400" cy="213360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25400" y="5300663"/>
            <a:ext cx="12217400" cy="1557337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9" name="KSO_Shape"/>
          <p:cNvSpPr/>
          <p:nvPr/>
        </p:nvSpPr>
        <p:spPr bwMode="auto">
          <a:xfrm>
            <a:off x="8040688" y="2565400"/>
            <a:ext cx="3313112" cy="2016125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rgbClr val="20517C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zh-CN" altLang="en-US"/>
          </a:p>
        </p:txBody>
      </p:sp>
      <p:sp>
        <p:nvSpPr>
          <p:cNvPr id="146" name="文本占位符 145"/>
          <p:cNvSpPr>
            <a:spLocks noGrp="1"/>
          </p:cNvSpPr>
          <p:nvPr>
            <p:ph type="body" sz="quarter" idx="10"/>
          </p:nvPr>
        </p:nvSpPr>
        <p:spPr>
          <a:xfrm>
            <a:off x="839416" y="2924944"/>
            <a:ext cx="6549312" cy="8086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149" name="文本占位符 148"/>
          <p:cNvSpPr>
            <a:spLocks noGrp="1"/>
          </p:cNvSpPr>
          <p:nvPr>
            <p:ph type="body" sz="quarter" idx="11"/>
          </p:nvPr>
        </p:nvSpPr>
        <p:spPr>
          <a:xfrm>
            <a:off x="839415" y="3958958"/>
            <a:ext cx="3379105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150" name="文本占位符 148"/>
          <p:cNvSpPr>
            <a:spLocks noGrp="1"/>
          </p:cNvSpPr>
          <p:nvPr>
            <p:ph type="body" sz="quarter" idx="12"/>
          </p:nvPr>
        </p:nvSpPr>
        <p:spPr>
          <a:xfrm>
            <a:off x="4362537" y="3958958"/>
            <a:ext cx="3389647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151" name="文本占位符 148"/>
          <p:cNvSpPr>
            <a:spLocks noGrp="1"/>
          </p:cNvSpPr>
          <p:nvPr>
            <p:ph type="body" sz="quarter" idx="13"/>
          </p:nvPr>
        </p:nvSpPr>
        <p:spPr>
          <a:xfrm>
            <a:off x="6717772" y="5950099"/>
            <a:ext cx="2618588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152" name="文本占位符 148"/>
          <p:cNvSpPr>
            <a:spLocks noGrp="1"/>
          </p:cNvSpPr>
          <p:nvPr>
            <p:ph type="body" sz="quarter" idx="14"/>
          </p:nvPr>
        </p:nvSpPr>
        <p:spPr>
          <a:xfrm>
            <a:off x="9475105" y="5950099"/>
            <a:ext cx="2716895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3359150" cy="685800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15" name="文本框 3"/>
          <p:cNvSpPr txBox="1"/>
          <p:nvPr/>
        </p:nvSpPr>
        <p:spPr>
          <a:xfrm>
            <a:off x="623888" y="836613"/>
            <a:ext cx="2003425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54"/>
          <p:cNvSpPr txBox="1"/>
          <p:nvPr/>
        </p:nvSpPr>
        <p:spPr>
          <a:xfrm>
            <a:off x="830263" y="1852613"/>
            <a:ext cx="159067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bg1"/>
                </a:solidFill>
              </a:rPr>
              <a:t>contents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6672263" y="1935163"/>
            <a:ext cx="431800" cy="433387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6672263" y="2730500"/>
            <a:ext cx="431800" cy="431800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6672263" y="3486150"/>
            <a:ext cx="431800" cy="431800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6672263" y="4249738"/>
            <a:ext cx="431800" cy="433387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6672263" y="5014913"/>
            <a:ext cx="431800" cy="431800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6672263" y="5805488"/>
            <a:ext cx="431800" cy="431800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占位符 148"/>
          <p:cNvSpPr>
            <a:spLocks noGrp="1"/>
          </p:cNvSpPr>
          <p:nvPr>
            <p:ph type="body" sz="quarter" idx="1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7" name="文本占位符 148"/>
          <p:cNvSpPr>
            <a:spLocks noGrp="1"/>
          </p:cNvSpPr>
          <p:nvPr>
            <p:ph type="body" sz="quarter" idx="17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5180013" y="1916113"/>
            <a:ext cx="1800225" cy="1800225"/>
          </a:xfrm>
          <a:prstGeom prst="ellipse">
            <a:avLst/>
          </a:prstGeom>
          <a:noFill/>
          <a:ln w="19050">
            <a:solidFill>
              <a:srgbClr val="2051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25400" y="0"/>
            <a:ext cx="12217400" cy="1268413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25400" y="5661025"/>
            <a:ext cx="12217400" cy="119538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5612203" y="2421509"/>
            <a:ext cx="1044178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600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5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5124013" y="3890952"/>
            <a:ext cx="1891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6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3503712" y="4372336"/>
            <a:ext cx="5195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aseline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5400" y="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1101725" y="407988"/>
            <a:ext cx="307975" cy="48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459944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1"/>
          <p:cNvSpPr/>
          <p:nvPr/>
        </p:nvSpPr>
        <p:spPr>
          <a:xfrm>
            <a:off x="-12700" y="557213"/>
            <a:ext cx="542925" cy="542925"/>
          </a:xfrm>
          <a:prstGeom prst="chevron">
            <a:avLst/>
          </a:prstGeom>
          <a:solidFill>
            <a:srgbClr val="FCC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noProof="1" dirty="0">
                <a:cs typeface="+mn-ea"/>
              </a:defRPr>
            </a:lvl1pPr>
          </a:lstStyle>
          <a:p>
            <a:fld id="{425E721B-13C3-4753-A7DB-CE7FA6CCC47E}" type="slidenum">
              <a:rPr lang="zh-CN" altLang="en-US"/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细黑" panose="02010600040101010101" pitchFamily="2" charset="-122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8" Type="http://schemas.openxmlformats.org/officeDocument/2006/relationships/slideLayout" Target="../slideLayouts/slideLayout4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0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0" Type="http://schemas.openxmlformats.org/officeDocument/2006/relationships/slideLayout" Target="../slideLayouts/slideLayout4.xml"/><Relationship Id="rId1" Type="http://schemas.openxmlformats.org/officeDocument/2006/relationships/tags" Target="../tags/tag3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customXml" Target="../ink/ink5.xml"/><Relationship Id="rId8" Type="http://schemas.openxmlformats.org/officeDocument/2006/relationships/image" Target="../media/image7.png"/><Relationship Id="rId7" Type="http://schemas.openxmlformats.org/officeDocument/2006/relationships/customXml" Target="../ink/ink4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4" Type="http://schemas.openxmlformats.org/officeDocument/2006/relationships/image" Target="../media/image5.png"/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11.png"/><Relationship Id="rId17" Type="http://schemas.openxmlformats.org/officeDocument/2006/relationships/customXml" Target="../ink/ink10.xml"/><Relationship Id="rId16" Type="http://schemas.openxmlformats.org/officeDocument/2006/relationships/image" Target="../media/image10.png"/><Relationship Id="rId15" Type="http://schemas.openxmlformats.org/officeDocument/2006/relationships/customXml" Target="../ink/ink9.xml"/><Relationship Id="rId14" Type="http://schemas.openxmlformats.org/officeDocument/2006/relationships/customXml" Target="../ink/ink8.xml"/><Relationship Id="rId13" Type="http://schemas.openxmlformats.org/officeDocument/2006/relationships/customXml" Target="../ink/ink7.xml"/><Relationship Id="rId12" Type="http://schemas.openxmlformats.org/officeDocument/2006/relationships/image" Target="../media/image9.png"/><Relationship Id="rId11" Type="http://schemas.openxmlformats.org/officeDocument/2006/relationships/customXml" Target="../ink/ink6.xml"/><Relationship Id="rId10" Type="http://schemas.openxmlformats.org/officeDocument/2006/relationships/image" Target="../media/image8.png"/><Relationship Id="rId1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92505" y="3068955"/>
            <a:ext cx="7198360" cy="55816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600" dirty="0"/>
              <a:t>浅论区块链技术和通证经济的未来</a:t>
            </a:r>
            <a:endParaRPr lang="zh-CN" altLang="en-US" sz="3600" dirty="0"/>
          </a:p>
        </p:txBody>
      </p:sp>
      <p:sp>
        <p:nvSpPr>
          <p:cNvPr id="8196" name="文本占位符 4"/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7792166" y="5651528"/>
            <a:ext cx="3200378" cy="50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                    </a:t>
            </a:r>
            <a:r>
              <a:rPr lang="zh-CN" altLang="en-US" dirty="0" smtClean="0"/>
              <a:t>凌子昂  </a:t>
            </a:r>
            <a:endParaRPr lang="zh-CN" altLang="en-US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4672" y="2329435"/>
            <a:ext cx="3868480" cy="2766768"/>
          </a:xfrm>
          <a:prstGeom prst="rect">
            <a:avLst/>
          </a:prstGeom>
        </p:spPr>
      </p:pic>
      <p:grpSp>
        <p:nvGrpSpPr>
          <p:cNvPr id="66" name="组合 18"/>
          <p:cNvGrpSpPr/>
          <p:nvPr/>
        </p:nvGrpSpPr>
        <p:grpSpPr>
          <a:xfrm>
            <a:off x="9044683" y="2716876"/>
            <a:ext cx="1947861" cy="1940713"/>
            <a:chOff x="1709739" y="2636838"/>
            <a:chExt cx="1590160" cy="1584325"/>
          </a:xfrm>
          <a:solidFill>
            <a:srgbClr val="20517C"/>
          </a:solidFill>
          <a:effectLst>
            <a:outerShdw blurRad="50800" dist="50800" dir="5400000" algn="ctr" rotWithShape="0">
              <a:schemeClr val="bg1">
                <a:alpha val="0"/>
              </a:schemeClr>
            </a:outerShdw>
          </a:effectLst>
        </p:grpSpPr>
        <p:sp>
          <p:nvSpPr>
            <p:cNvPr id="67" name="Freeform 6"/>
            <p:cNvSpPr/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solidFill>
                <a:srgbClr val="20517C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solidFill>
                  <a:srgbClr val="002060"/>
                </a:solidFill>
              </a:endParaRPr>
            </a:p>
          </p:txBody>
        </p:sp>
        <p:sp>
          <p:nvSpPr>
            <p:cNvPr id="68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solidFill>
                <a:srgbClr val="20517C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solidFill>
                  <a:srgbClr val="002060"/>
                </a:solidFill>
              </a:endParaRPr>
            </a:p>
          </p:txBody>
        </p:sp>
        <p:sp>
          <p:nvSpPr>
            <p:cNvPr id="69" name="Freeform 8"/>
            <p:cNvSpPr/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solidFill>
                <a:srgbClr val="20517C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solidFill>
                  <a:srgbClr val="002060"/>
                </a:solidFill>
              </a:endParaRPr>
            </a:p>
          </p:txBody>
        </p:sp>
        <p:sp>
          <p:nvSpPr>
            <p:cNvPr id="70" name="Freeform 9"/>
            <p:cNvSpPr/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solidFill>
                <a:srgbClr val="20517C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solidFill>
                  <a:srgbClr val="002060"/>
                </a:solidFill>
              </a:endParaRPr>
            </a:p>
          </p:txBody>
        </p:sp>
        <p:sp>
          <p:nvSpPr>
            <p:cNvPr id="71" name="Freeform 10"/>
            <p:cNvSpPr/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solidFill>
                <a:srgbClr val="20517C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solidFill>
                  <a:srgbClr val="002060"/>
                </a:solidFill>
              </a:endParaRPr>
            </a:p>
          </p:txBody>
        </p:sp>
        <p:sp>
          <p:nvSpPr>
            <p:cNvPr id="72" name="Freeform 11"/>
            <p:cNvSpPr/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solidFill>
                <a:srgbClr val="20517C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solidFill>
                  <a:srgbClr val="002060"/>
                </a:solidFill>
              </a:endParaRPr>
            </a:p>
          </p:txBody>
        </p:sp>
        <p:sp>
          <p:nvSpPr>
            <p:cNvPr id="73" name="Freeform 12"/>
            <p:cNvSpPr/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solidFill>
                <a:srgbClr val="20517C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solidFill>
                  <a:srgbClr val="002060"/>
                </a:solidFill>
              </a:endParaRPr>
            </a:p>
          </p:txBody>
        </p:sp>
        <p:sp>
          <p:nvSpPr>
            <p:cNvPr id="74" name="Freeform 13"/>
            <p:cNvSpPr/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solidFill>
                <a:srgbClr val="20517C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solidFill>
                  <a:srgbClr val="002060"/>
                </a:solidFill>
              </a:endParaRPr>
            </a:p>
          </p:txBody>
        </p:sp>
        <p:sp>
          <p:nvSpPr>
            <p:cNvPr id="75" name="Freeform 14"/>
            <p:cNvSpPr/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solidFill>
                <a:srgbClr val="20517C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 b="1">
                <a:solidFill>
                  <a:srgbClr val="002060"/>
                </a:solidFill>
              </a:endParaRPr>
            </a:p>
          </p:txBody>
        </p:sp>
      </p:grpSp>
      <p:sp>
        <p:nvSpPr>
          <p:cNvPr id="77" name="文本占位符 1"/>
          <p:cNvSpPr txBox="1"/>
          <p:nvPr/>
        </p:nvSpPr>
        <p:spPr>
          <a:xfrm>
            <a:off x="1481870" y="3736344"/>
            <a:ext cx="7638466" cy="558150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4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/>
              <a:t>                         </a:t>
            </a:r>
            <a:endParaRPr lang="en-US" altLang="zh-C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占位符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88620" y="279400"/>
            <a:ext cx="863600" cy="1008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 smtClean="0"/>
              <a:t>03</a:t>
            </a:r>
            <a:endParaRPr lang="zh-CN" altLang="en-US" dirty="0" smtClean="0"/>
          </a:p>
        </p:txBody>
      </p:sp>
      <p:sp>
        <p:nvSpPr>
          <p:cNvPr id="10242" name="文本占位符 2"/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1438275" y="347663"/>
            <a:ext cx="4586288" cy="496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行业生态</a:t>
            </a:r>
            <a:endParaRPr lang="zh-CN" altLang="en-US" dirty="0" smtClean="0"/>
          </a:p>
        </p:txBody>
      </p:sp>
      <p:grpSp>
        <p:nvGrpSpPr>
          <p:cNvPr id="10243" name="组合 16"/>
          <p:cNvGrpSpPr/>
          <p:nvPr/>
        </p:nvGrpSpPr>
        <p:grpSpPr bwMode="auto">
          <a:xfrm>
            <a:off x="6943199" y="1573213"/>
            <a:ext cx="974725" cy="1009650"/>
            <a:chOff x="1138982" y="2290763"/>
            <a:chExt cx="974725" cy="1009650"/>
          </a:xfrm>
        </p:grpSpPr>
        <p:sp>
          <p:nvSpPr>
            <p:cNvPr id="4" name="MH_Other_1"/>
            <p:cNvSpPr/>
            <p:nvPr>
              <p:custDataLst>
                <p:tags r:id="rId1"/>
              </p:custDataLst>
            </p:nvPr>
          </p:nvSpPr>
          <p:spPr>
            <a:xfrm>
              <a:off x="1273919" y="2430463"/>
              <a:ext cx="704850" cy="730250"/>
            </a:xfrm>
            <a:prstGeom prst="rect">
              <a:avLst/>
            </a:pr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MH_Other_2"/>
            <p:cNvSpPr/>
            <p:nvPr>
              <p:custDataLst>
                <p:tags r:id="rId2"/>
              </p:custDataLst>
            </p:nvPr>
          </p:nvSpPr>
          <p:spPr>
            <a:xfrm>
              <a:off x="1138982" y="2290763"/>
              <a:ext cx="974725" cy="1009650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/>
            </a:p>
          </p:txBody>
        </p:sp>
        <p:sp>
          <p:nvSpPr>
            <p:cNvPr id="12" name="MH_Other_5"/>
            <p:cNvSpPr/>
            <p:nvPr>
              <p:custDataLst>
                <p:tags r:id="rId3"/>
              </p:custDataLst>
            </p:nvPr>
          </p:nvSpPr>
          <p:spPr bwMode="auto">
            <a:xfrm>
              <a:off x="1421557" y="2600325"/>
              <a:ext cx="398462" cy="396875"/>
            </a:xfrm>
            <a:custGeom>
              <a:avLst/>
              <a:gdLst>
                <a:gd name="T0" fmla="*/ 984018 w 1589088"/>
                <a:gd name="T1" fmla="*/ 589506 h 1589088"/>
                <a:gd name="T2" fmla="*/ 955171 w 1589088"/>
                <a:gd name="T3" fmla="*/ 645802 h 1589088"/>
                <a:gd name="T4" fmla="*/ 898294 w 1589088"/>
                <a:gd name="T5" fmla="*/ 673272 h 1589088"/>
                <a:gd name="T6" fmla="*/ 881422 w 1589088"/>
                <a:gd name="T7" fmla="*/ 964824 h 1589088"/>
                <a:gd name="T8" fmla="*/ 873530 w 1589088"/>
                <a:gd name="T9" fmla="*/ 1040159 h 1589088"/>
                <a:gd name="T10" fmla="*/ 824817 w 1589088"/>
                <a:gd name="T11" fmla="*/ 1084490 h 1589088"/>
                <a:gd name="T12" fmla="*/ 756238 w 1589088"/>
                <a:gd name="T13" fmla="*/ 1088026 h 1589088"/>
                <a:gd name="T14" fmla="*/ 703444 w 1589088"/>
                <a:gd name="T15" fmla="*/ 1048590 h 1589088"/>
                <a:gd name="T16" fmla="*/ 686571 w 1589088"/>
                <a:gd name="T17" fmla="*/ 985493 h 1589088"/>
                <a:gd name="T18" fmla="*/ 486007 w 1589088"/>
                <a:gd name="T19" fmla="*/ 893024 h 1589088"/>
                <a:gd name="T20" fmla="*/ 398106 w 1589088"/>
                <a:gd name="T21" fmla="*/ 820680 h 1589088"/>
                <a:gd name="T22" fmla="*/ 402189 w 1589088"/>
                <a:gd name="T23" fmla="*/ 755134 h 1589088"/>
                <a:gd name="T24" fmla="*/ 446547 w 1589088"/>
                <a:gd name="T25" fmla="*/ 706452 h 1589088"/>
                <a:gd name="T26" fmla="*/ 514037 w 1589088"/>
                <a:gd name="T27" fmla="*/ 696389 h 1589088"/>
                <a:gd name="T28" fmla="*/ 570641 w 1589088"/>
                <a:gd name="T29" fmla="*/ 730385 h 1589088"/>
                <a:gd name="T30" fmla="*/ 593501 w 1589088"/>
                <a:gd name="T31" fmla="*/ 794027 h 1589088"/>
                <a:gd name="T32" fmla="*/ 818558 w 1589088"/>
                <a:gd name="T33" fmla="*/ 648522 h 1589088"/>
                <a:gd name="T34" fmla="*/ 785901 w 1589088"/>
                <a:gd name="T35" fmla="*/ 575091 h 1589088"/>
                <a:gd name="T36" fmla="*/ 808761 w 1589088"/>
                <a:gd name="T37" fmla="*/ 511721 h 1589088"/>
                <a:gd name="T38" fmla="*/ 865365 w 1589088"/>
                <a:gd name="T39" fmla="*/ 477726 h 1589088"/>
                <a:gd name="T40" fmla="*/ 728574 w 1589088"/>
                <a:gd name="T41" fmla="*/ 144010 h 1589088"/>
                <a:gd name="T42" fmla="*/ 531280 w 1589088"/>
                <a:gd name="T43" fmla="*/ 182593 h 1589088"/>
                <a:gd name="T44" fmla="*/ 353281 w 1589088"/>
                <a:gd name="T45" fmla="*/ 288291 h 1589088"/>
                <a:gd name="T46" fmla="*/ 219577 w 1589088"/>
                <a:gd name="T47" fmla="*/ 451592 h 1589088"/>
                <a:gd name="T48" fmla="*/ 152454 w 1589088"/>
                <a:gd name="T49" fmla="*/ 642880 h 1589088"/>
                <a:gd name="T50" fmla="*/ 152454 w 1589088"/>
                <a:gd name="T51" fmla="*/ 843135 h 1589088"/>
                <a:gd name="T52" fmla="*/ 219577 w 1589088"/>
                <a:gd name="T53" fmla="*/ 1034422 h 1589088"/>
                <a:gd name="T54" fmla="*/ 353281 w 1589088"/>
                <a:gd name="T55" fmla="*/ 1197724 h 1589088"/>
                <a:gd name="T56" fmla="*/ 531280 w 1589088"/>
                <a:gd name="T57" fmla="*/ 1303421 h 1589088"/>
                <a:gd name="T58" fmla="*/ 728574 w 1589088"/>
                <a:gd name="T59" fmla="*/ 1341734 h 1589088"/>
                <a:gd name="T60" fmla="*/ 927227 w 1589088"/>
                <a:gd name="T61" fmla="*/ 1312931 h 1589088"/>
                <a:gd name="T62" fmla="*/ 1109302 w 1589088"/>
                <a:gd name="T63" fmla="*/ 1217015 h 1589088"/>
                <a:gd name="T64" fmla="*/ 1251431 w 1589088"/>
                <a:gd name="T65" fmla="*/ 1059964 h 1589088"/>
                <a:gd name="T66" fmla="*/ 1328065 w 1589088"/>
                <a:gd name="T67" fmla="*/ 871393 h 1589088"/>
                <a:gd name="T68" fmla="*/ 1337576 w 1589088"/>
                <a:gd name="T69" fmla="*/ 671410 h 1589088"/>
                <a:gd name="T70" fmla="*/ 1280237 w 1589088"/>
                <a:gd name="T71" fmla="*/ 477677 h 1589088"/>
                <a:gd name="T72" fmla="*/ 1155500 w 1589088"/>
                <a:gd name="T73" fmla="*/ 308670 h 1589088"/>
                <a:gd name="T74" fmla="*/ 981849 w 1589088"/>
                <a:gd name="T75" fmla="*/ 193462 h 1589088"/>
                <a:gd name="T76" fmla="*/ 785915 w 1589088"/>
                <a:gd name="T77" fmla="*/ 145640 h 1589088"/>
                <a:gd name="T78" fmla="*/ 902226 w 1589088"/>
                <a:gd name="T79" fmla="*/ 17390 h 1589088"/>
                <a:gd name="T80" fmla="*/ 1136207 w 1589088"/>
                <a:gd name="T81" fmla="*/ 112491 h 1589088"/>
                <a:gd name="T82" fmla="*/ 1320999 w 1589088"/>
                <a:gd name="T83" fmla="*/ 276063 h 1589088"/>
                <a:gd name="T84" fmla="*/ 1429702 w 1589088"/>
                <a:gd name="T85" fmla="*/ 459201 h 1589088"/>
                <a:gd name="T86" fmla="*/ 1481334 w 1589088"/>
                <a:gd name="T87" fmla="*/ 660270 h 1589088"/>
                <a:gd name="T88" fmla="*/ 1475356 w 1589088"/>
                <a:gd name="T89" fmla="*/ 866502 h 1589088"/>
                <a:gd name="T90" fmla="*/ 1412581 w 1589088"/>
                <a:gd name="T91" fmla="*/ 1064855 h 1589088"/>
                <a:gd name="T92" fmla="*/ 1892771 w 1589088"/>
                <a:gd name="T93" fmla="*/ 1636001 h 1589088"/>
                <a:gd name="T94" fmla="*/ 1896304 w 1589088"/>
                <a:gd name="T95" fmla="*/ 1759632 h 1589088"/>
                <a:gd name="T96" fmla="*/ 1783798 w 1589088"/>
                <a:gd name="T97" fmla="*/ 1885980 h 1589088"/>
                <a:gd name="T98" fmla="*/ 1662866 w 1589088"/>
                <a:gd name="T99" fmla="*/ 1900381 h 1589088"/>
                <a:gd name="T100" fmla="*/ 1104954 w 1589088"/>
                <a:gd name="T101" fmla="*/ 1391458 h 1589088"/>
                <a:gd name="T102" fmla="*/ 909835 w 1589088"/>
                <a:gd name="T103" fmla="*/ 1466451 h 1589088"/>
                <a:gd name="T104" fmla="*/ 704388 w 1589088"/>
                <a:gd name="T105" fmla="*/ 1484656 h 1589088"/>
                <a:gd name="T106" fmla="*/ 501116 w 1589088"/>
                <a:gd name="T107" fmla="*/ 1445528 h 1589088"/>
                <a:gd name="T108" fmla="*/ 313061 w 1589088"/>
                <a:gd name="T109" fmla="*/ 1349069 h 1589088"/>
                <a:gd name="T110" fmla="*/ 143758 w 1589088"/>
                <a:gd name="T111" fmla="*/ 1181965 h 1589088"/>
                <a:gd name="T112" fmla="*/ 30708 w 1589088"/>
                <a:gd name="T113" fmla="*/ 954538 h 1589088"/>
                <a:gd name="T114" fmla="*/ 815 w 1589088"/>
                <a:gd name="T115" fmla="*/ 707277 h 1589088"/>
                <a:gd name="T116" fmla="*/ 54351 w 1589088"/>
                <a:gd name="T117" fmla="*/ 463275 h 1589088"/>
                <a:gd name="T118" fmla="*/ 191315 w 1589088"/>
                <a:gd name="T119" fmla="*/ 245360 h 1589088"/>
                <a:gd name="T120" fmla="*/ 397577 w 1589088"/>
                <a:gd name="T121" fmla="*/ 85319 h 1589088"/>
                <a:gd name="T122" fmla="*/ 636177 w 1589088"/>
                <a:gd name="T123" fmla="*/ 7880 h 15890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589088" h="1589088">
                  <a:moveTo>
                    <a:pt x="916859" y="288925"/>
                  </a:moveTo>
                  <a:lnTo>
                    <a:pt x="954088" y="332030"/>
                  </a:lnTo>
                  <a:lnTo>
                    <a:pt x="816067" y="450682"/>
                  </a:lnTo>
                  <a:lnTo>
                    <a:pt x="817430" y="454085"/>
                  </a:lnTo>
                  <a:lnTo>
                    <a:pt x="818338" y="457488"/>
                  </a:lnTo>
                  <a:lnTo>
                    <a:pt x="819246" y="461118"/>
                  </a:lnTo>
                  <a:lnTo>
                    <a:pt x="820381" y="464748"/>
                  </a:lnTo>
                  <a:lnTo>
                    <a:pt x="820835" y="468378"/>
                  </a:lnTo>
                  <a:lnTo>
                    <a:pt x="821289" y="472008"/>
                  </a:lnTo>
                  <a:lnTo>
                    <a:pt x="821743" y="475865"/>
                  </a:lnTo>
                  <a:lnTo>
                    <a:pt x="821743" y="479722"/>
                  </a:lnTo>
                  <a:lnTo>
                    <a:pt x="821743" y="483805"/>
                  </a:lnTo>
                  <a:lnTo>
                    <a:pt x="821289" y="487662"/>
                  </a:lnTo>
                  <a:lnTo>
                    <a:pt x="820835" y="491746"/>
                  </a:lnTo>
                  <a:lnTo>
                    <a:pt x="820154" y="495602"/>
                  </a:lnTo>
                  <a:lnTo>
                    <a:pt x="819246" y="499459"/>
                  </a:lnTo>
                  <a:lnTo>
                    <a:pt x="818338" y="503089"/>
                  </a:lnTo>
                  <a:lnTo>
                    <a:pt x="816976" y="506946"/>
                  </a:lnTo>
                  <a:lnTo>
                    <a:pt x="815840" y="510349"/>
                  </a:lnTo>
                  <a:lnTo>
                    <a:pt x="814251" y="513979"/>
                  </a:lnTo>
                  <a:lnTo>
                    <a:pt x="812662" y="517382"/>
                  </a:lnTo>
                  <a:lnTo>
                    <a:pt x="810619" y="520785"/>
                  </a:lnTo>
                  <a:lnTo>
                    <a:pt x="808803" y="523961"/>
                  </a:lnTo>
                  <a:lnTo>
                    <a:pt x="806760" y="527137"/>
                  </a:lnTo>
                  <a:lnTo>
                    <a:pt x="804263" y="530313"/>
                  </a:lnTo>
                  <a:lnTo>
                    <a:pt x="801993" y="533036"/>
                  </a:lnTo>
                  <a:lnTo>
                    <a:pt x="799496" y="535985"/>
                  </a:lnTo>
                  <a:lnTo>
                    <a:pt x="796772" y="538707"/>
                  </a:lnTo>
                  <a:lnTo>
                    <a:pt x="794048" y="541203"/>
                  </a:lnTo>
                  <a:lnTo>
                    <a:pt x="791324" y="543698"/>
                  </a:lnTo>
                  <a:lnTo>
                    <a:pt x="788146" y="545967"/>
                  </a:lnTo>
                  <a:lnTo>
                    <a:pt x="785194" y="548009"/>
                  </a:lnTo>
                  <a:lnTo>
                    <a:pt x="781789" y="550051"/>
                  </a:lnTo>
                  <a:lnTo>
                    <a:pt x="778611" y="552093"/>
                  </a:lnTo>
                  <a:lnTo>
                    <a:pt x="775433" y="553908"/>
                  </a:lnTo>
                  <a:lnTo>
                    <a:pt x="771801" y="555496"/>
                  </a:lnTo>
                  <a:lnTo>
                    <a:pt x="768396" y="556857"/>
                  </a:lnTo>
                  <a:lnTo>
                    <a:pt x="764537" y="558218"/>
                  </a:lnTo>
                  <a:lnTo>
                    <a:pt x="760905" y="559352"/>
                  </a:lnTo>
                  <a:lnTo>
                    <a:pt x="757046" y="560260"/>
                  </a:lnTo>
                  <a:lnTo>
                    <a:pt x="753413" y="560940"/>
                  </a:lnTo>
                  <a:lnTo>
                    <a:pt x="749327" y="561621"/>
                  </a:lnTo>
                  <a:lnTo>
                    <a:pt x="745241" y="562075"/>
                  </a:lnTo>
                  <a:lnTo>
                    <a:pt x="692121" y="754005"/>
                  </a:lnTo>
                  <a:lnTo>
                    <a:pt x="697343" y="756728"/>
                  </a:lnTo>
                  <a:lnTo>
                    <a:pt x="702110" y="759904"/>
                  </a:lnTo>
                  <a:lnTo>
                    <a:pt x="706650" y="763080"/>
                  </a:lnTo>
                  <a:lnTo>
                    <a:pt x="710963" y="766937"/>
                  </a:lnTo>
                  <a:lnTo>
                    <a:pt x="715049" y="770794"/>
                  </a:lnTo>
                  <a:lnTo>
                    <a:pt x="718908" y="774877"/>
                  </a:lnTo>
                  <a:lnTo>
                    <a:pt x="722313" y="779188"/>
                  </a:lnTo>
                  <a:lnTo>
                    <a:pt x="725718" y="783952"/>
                  </a:lnTo>
                  <a:lnTo>
                    <a:pt x="728670" y="788943"/>
                  </a:lnTo>
                  <a:lnTo>
                    <a:pt x="731167" y="793934"/>
                  </a:lnTo>
                  <a:lnTo>
                    <a:pt x="733437" y="799379"/>
                  </a:lnTo>
                  <a:lnTo>
                    <a:pt x="735253" y="804824"/>
                  </a:lnTo>
                  <a:lnTo>
                    <a:pt x="736615" y="810496"/>
                  </a:lnTo>
                  <a:lnTo>
                    <a:pt x="737750" y="816167"/>
                  </a:lnTo>
                  <a:lnTo>
                    <a:pt x="738431" y="822066"/>
                  </a:lnTo>
                  <a:lnTo>
                    <a:pt x="738658" y="828191"/>
                  </a:lnTo>
                  <a:lnTo>
                    <a:pt x="738658" y="832729"/>
                  </a:lnTo>
                  <a:lnTo>
                    <a:pt x="738431" y="836812"/>
                  </a:lnTo>
                  <a:lnTo>
                    <a:pt x="737523" y="840896"/>
                  </a:lnTo>
                  <a:lnTo>
                    <a:pt x="736842" y="844980"/>
                  </a:lnTo>
                  <a:lnTo>
                    <a:pt x="735934" y="849063"/>
                  </a:lnTo>
                  <a:lnTo>
                    <a:pt x="734799" y="852920"/>
                  </a:lnTo>
                  <a:lnTo>
                    <a:pt x="733664" y="856777"/>
                  </a:lnTo>
                  <a:lnTo>
                    <a:pt x="732075" y="860407"/>
                  </a:lnTo>
                  <a:lnTo>
                    <a:pt x="730259" y="864263"/>
                  </a:lnTo>
                  <a:lnTo>
                    <a:pt x="728670" y="867666"/>
                  </a:lnTo>
                  <a:lnTo>
                    <a:pt x="726626" y="871296"/>
                  </a:lnTo>
                  <a:lnTo>
                    <a:pt x="724583" y="874699"/>
                  </a:lnTo>
                  <a:lnTo>
                    <a:pt x="722086" y="877876"/>
                  </a:lnTo>
                  <a:lnTo>
                    <a:pt x="719589" y="881052"/>
                  </a:lnTo>
                  <a:lnTo>
                    <a:pt x="717092" y="884228"/>
                  </a:lnTo>
                  <a:lnTo>
                    <a:pt x="714141" y="886950"/>
                  </a:lnTo>
                  <a:lnTo>
                    <a:pt x="711417" y="889673"/>
                  </a:lnTo>
                  <a:lnTo>
                    <a:pt x="708239" y="892395"/>
                  </a:lnTo>
                  <a:lnTo>
                    <a:pt x="705288" y="894891"/>
                  </a:lnTo>
                  <a:lnTo>
                    <a:pt x="702110" y="896933"/>
                  </a:lnTo>
                  <a:lnTo>
                    <a:pt x="698705" y="899428"/>
                  </a:lnTo>
                  <a:lnTo>
                    <a:pt x="695299" y="901243"/>
                  </a:lnTo>
                  <a:lnTo>
                    <a:pt x="691440" y="903058"/>
                  </a:lnTo>
                  <a:lnTo>
                    <a:pt x="688035" y="904646"/>
                  </a:lnTo>
                  <a:lnTo>
                    <a:pt x="684176" y="906234"/>
                  </a:lnTo>
                  <a:lnTo>
                    <a:pt x="680317" y="907595"/>
                  </a:lnTo>
                  <a:lnTo>
                    <a:pt x="676231" y="908730"/>
                  </a:lnTo>
                  <a:lnTo>
                    <a:pt x="672372" y="909637"/>
                  </a:lnTo>
                  <a:lnTo>
                    <a:pt x="668286" y="910318"/>
                  </a:lnTo>
                  <a:lnTo>
                    <a:pt x="664199" y="910771"/>
                  </a:lnTo>
                  <a:lnTo>
                    <a:pt x="659886" y="911225"/>
                  </a:lnTo>
                  <a:lnTo>
                    <a:pt x="655573" y="911225"/>
                  </a:lnTo>
                  <a:lnTo>
                    <a:pt x="651260" y="911225"/>
                  </a:lnTo>
                  <a:lnTo>
                    <a:pt x="646947" y="910771"/>
                  </a:lnTo>
                  <a:lnTo>
                    <a:pt x="643088" y="910318"/>
                  </a:lnTo>
                  <a:lnTo>
                    <a:pt x="638775" y="909637"/>
                  </a:lnTo>
                  <a:lnTo>
                    <a:pt x="634915" y="908730"/>
                  </a:lnTo>
                  <a:lnTo>
                    <a:pt x="630829" y="907595"/>
                  </a:lnTo>
                  <a:lnTo>
                    <a:pt x="627197" y="906234"/>
                  </a:lnTo>
                  <a:lnTo>
                    <a:pt x="623338" y="904646"/>
                  </a:lnTo>
                  <a:lnTo>
                    <a:pt x="619706" y="903058"/>
                  </a:lnTo>
                  <a:lnTo>
                    <a:pt x="616074" y="901243"/>
                  </a:lnTo>
                  <a:lnTo>
                    <a:pt x="612669" y="899428"/>
                  </a:lnTo>
                  <a:lnTo>
                    <a:pt x="609037" y="896933"/>
                  </a:lnTo>
                  <a:lnTo>
                    <a:pt x="605858" y="894891"/>
                  </a:lnTo>
                  <a:lnTo>
                    <a:pt x="602680" y="892395"/>
                  </a:lnTo>
                  <a:lnTo>
                    <a:pt x="599729" y="889673"/>
                  </a:lnTo>
                  <a:lnTo>
                    <a:pt x="596778" y="886950"/>
                  </a:lnTo>
                  <a:lnTo>
                    <a:pt x="594054" y="884228"/>
                  </a:lnTo>
                  <a:lnTo>
                    <a:pt x="591557" y="881052"/>
                  </a:lnTo>
                  <a:lnTo>
                    <a:pt x="588833" y="877876"/>
                  </a:lnTo>
                  <a:lnTo>
                    <a:pt x="586790" y="874699"/>
                  </a:lnTo>
                  <a:lnTo>
                    <a:pt x="584520" y="871296"/>
                  </a:lnTo>
                  <a:lnTo>
                    <a:pt x="582704" y="867666"/>
                  </a:lnTo>
                  <a:lnTo>
                    <a:pt x="580661" y="864263"/>
                  </a:lnTo>
                  <a:lnTo>
                    <a:pt x="579072" y="860407"/>
                  </a:lnTo>
                  <a:lnTo>
                    <a:pt x="577710" y="856777"/>
                  </a:lnTo>
                  <a:lnTo>
                    <a:pt x="576348" y="852920"/>
                  </a:lnTo>
                  <a:lnTo>
                    <a:pt x="575212" y="849063"/>
                  </a:lnTo>
                  <a:lnTo>
                    <a:pt x="574077" y="844980"/>
                  </a:lnTo>
                  <a:lnTo>
                    <a:pt x="573396" y="840896"/>
                  </a:lnTo>
                  <a:lnTo>
                    <a:pt x="572942" y="836812"/>
                  </a:lnTo>
                  <a:lnTo>
                    <a:pt x="572488" y="832729"/>
                  </a:lnTo>
                  <a:lnTo>
                    <a:pt x="572488" y="828191"/>
                  </a:lnTo>
                  <a:lnTo>
                    <a:pt x="572488" y="825242"/>
                  </a:lnTo>
                  <a:lnTo>
                    <a:pt x="572715" y="822066"/>
                  </a:lnTo>
                  <a:lnTo>
                    <a:pt x="573623" y="815940"/>
                  </a:lnTo>
                  <a:lnTo>
                    <a:pt x="574986" y="810042"/>
                  </a:lnTo>
                  <a:lnTo>
                    <a:pt x="576575" y="804370"/>
                  </a:lnTo>
                  <a:lnTo>
                    <a:pt x="454445" y="733134"/>
                  </a:lnTo>
                  <a:lnTo>
                    <a:pt x="449904" y="736083"/>
                  </a:lnTo>
                  <a:lnTo>
                    <a:pt x="444910" y="738352"/>
                  </a:lnTo>
                  <a:lnTo>
                    <a:pt x="439689" y="740166"/>
                  </a:lnTo>
                  <a:lnTo>
                    <a:pt x="434468" y="741981"/>
                  </a:lnTo>
                  <a:lnTo>
                    <a:pt x="429020" y="743569"/>
                  </a:lnTo>
                  <a:lnTo>
                    <a:pt x="423571" y="744477"/>
                  </a:lnTo>
                  <a:lnTo>
                    <a:pt x="417669" y="745158"/>
                  </a:lnTo>
                  <a:lnTo>
                    <a:pt x="412221" y="745384"/>
                  </a:lnTo>
                  <a:lnTo>
                    <a:pt x="408589" y="745158"/>
                  </a:lnTo>
                  <a:lnTo>
                    <a:pt x="405411" y="744931"/>
                  </a:lnTo>
                  <a:lnTo>
                    <a:pt x="398828" y="744023"/>
                  </a:lnTo>
                  <a:lnTo>
                    <a:pt x="305755" y="898294"/>
                  </a:lnTo>
                  <a:lnTo>
                    <a:pt x="257175" y="869255"/>
                  </a:lnTo>
                  <a:lnTo>
                    <a:pt x="349113" y="716118"/>
                  </a:lnTo>
                  <a:lnTo>
                    <a:pt x="347070" y="713396"/>
                  </a:lnTo>
                  <a:lnTo>
                    <a:pt x="344573" y="710220"/>
                  </a:lnTo>
                  <a:lnTo>
                    <a:pt x="342757" y="707497"/>
                  </a:lnTo>
                  <a:lnTo>
                    <a:pt x="340714" y="704321"/>
                  </a:lnTo>
                  <a:lnTo>
                    <a:pt x="339125" y="701145"/>
                  </a:lnTo>
                  <a:lnTo>
                    <a:pt x="337536" y="697969"/>
                  </a:lnTo>
                  <a:lnTo>
                    <a:pt x="335720" y="694793"/>
                  </a:lnTo>
                  <a:lnTo>
                    <a:pt x="334358" y="691390"/>
                  </a:lnTo>
                  <a:lnTo>
                    <a:pt x="333223" y="687987"/>
                  </a:lnTo>
                  <a:lnTo>
                    <a:pt x="332087" y="684584"/>
                  </a:lnTo>
                  <a:lnTo>
                    <a:pt x="331179" y="680954"/>
                  </a:lnTo>
                  <a:lnTo>
                    <a:pt x="330498" y="677324"/>
                  </a:lnTo>
                  <a:lnTo>
                    <a:pt x="329590" y="673467"/>
                  </a:lnTo>
                  <a:lnTo>
                    <a:pt x="329136" y="670064"/>
                  </a:lnTo>
                  <a:lnTo>
                    <a:pt x="328909" y="665981"/>
                  </a:lnTo>
                  <a:lnTo>
                    <a:pt x="328909" y="662351"/>
                  </a:lnTo>
                  <a:lnTo>
                    <a:pt x="328909" y="658040"/>
                  </a:lnTo>
                  <a:lnTo>
                    <a:pt x="329363" y="653730"/>
                  </a:lnTo>
                  <a:lnTo>
                    <a:pt x="330044" y="649646"/>
                  </a:lnTo>
                  <a:lnTo>
                    <a:pt x="330725" y="645335"/>
                  </a:lnTo>
                  <a:lnTo>
                    <a:pt x="331633" y="641479"/>
                  </a:lnTo>
                  <a:lnTo>
                    <a:pt x="332768" y="637395"/>
                  </a:lnTo>
                  <a:lnTo>
                    <a:pt x="333904" y="633765"/>
                  </a:lnTo>
                  <a:lnTo>
                    <a:pt x="335493" y="629908"/>
                  </a:lnTo>
                  <a:lnTo>
                    <a:pt x="337082" y="626279"/>
                  </a:lnTo>
                  <a:lnTo>
                    <a:pt x="339125" y="622649"/>
                  </a:lnTo>
                  <a:lnTo>
                    <a:pt x="340941" y="619246"/>
                  </a:lnTo>
                  <a:lnTo>
                    <a:pt x="342984" y="615843"/>
                  </a:lnTo>
                  <a:lnTo>
                    <a:pt x="345481" y="612666"/>
                  </a:lnTo>
                  <a:lnTo>
                    <a:pt x="347978" y="609263"/>
                  </a:lnTo>
                  <a:lnTo>
                    <a:pt x="350475" y="606314"/>
                  </a:lnTo>
                  <a:lnTo>
                    <a:pt x="353426" y="603592"/>
                  </a:lnTo>
                  <a:lnTo>
                    <a:pt x="356150" y="600642"/>
                  </a:lnTo>
                  <a:lnTo>
                    <a:pt x="359101" y="598147"/>
                  </a:lnTo>
                  <a:lnTo>
                    <a:pt x="362279" y="595878"/>
                  </a:lnTo>
                  <a:lnTo>
                    <a:pt x="365458" y="593383"/>
                  </a:lnTo>
                  <a:lnTo>
                    <a:pt x="369090" y="591341"/>
                  </a:lnTo>
                  <a:lnTo>
                    <a:pt x="372495" y="589299"/>
                  </a:lnTo>
                  <a:lnTo>
                    <a:pt x="376127" y="587484"/>
                  </a:lnTo>
                  <a:lnTo>
                    <a:pt x="379759" y="585669"/>
                  </a:lnTo>
                  <a:lnTo>
                    <a:pt x="383618" y="584308"/>
                  </a:lnTo>
                  <a:lnTo>
                    <a:pt x="387250" y="582947"/>
                  </a:lnTo>
                  <a:lnTo>
                    <a:pt x="391336" y="581812"/>
                  </a:lnTo>
                  <a:lnTo>
                    <a:pt x="395196" y="580905"/>
                  </a:lnTo>
                  <a:lnTo>
                    <a:pt x="399509" y="580224"/>
                  </a:lnTo>
                  <a:lnTo>
                    <a:pt x="403368" y="579544"/>
                  </a:lnTo>
                  <a:lnTo>
                    <a:pt x="407681" y="579317"/>
                  </a:lnTo>
                  <a:lnTo>
                    <a:pt x="412221" y="579090"/>
                  </a:lnTo>
                  <a:lnTo>
                    <a:pt x="416307" y="579317"/>
                  </a:lnTo>
                  <a:lnTo>
                    <a:pt x="420620" y="579544"/>
                  </a:lnTo>
                  <a:lnTo>
                    <a:pt x="424707" y="580224"/>
                  </a:lnTo>
                  <a:lnTo>
                    <a:pt x="428793" y="580905"/>
                  </a:lnTo>
                  <a:lnTo>
                    <a:pt x="432652" y="581812"/>
                  </a:lnTo>
                  <a:lnTo>
                    <a:pt x="436738" y="582947"/>
                  </a:lnTo>
                  <a:lnTo>
                    <a:pt x="440597" y="584308"/>
                  </a:lnTo>
                  <a:lnTo>
                    <a:pt x="444456" y="585669"/>
                  </a:lnTo>
                  <a:lnTo>
                    <a:pt x="447861" y="587484"/>
                  </a:lnTo>
                  <a:lnTo>
                    <a:pt x="451720" y="589299"/>
                  </a:lnTo>
                  <a:lnTo>
                    <a:pt x="454899" y="591341"/>
                  </a:lnTo>
                  <a:lnTo>
                    <a:pt x="458531" y="593383"/>
                  </a:lnTo>
                  <a:lnTo>
                    <a:pt x="461709" y="595878"/>
                  </a:lnTo>
                  <a:lnTo>
                    <a:pt x="464887" y="598147"/>
                  </a:lnTo>
                  <a:lnTo>
                    <a:pt x="467838" y="600642"/>
                  </a:lnTo>
                  <a:lnTo>
                    <a:pt x="470562" y="603592"/>
                  </a:lnTo>
                  <a:lnTo>
                    <a:pt x="473513" y="606314"/>
                  </a:lnTo>
                  <a:lnTo>
                    <a:pt x="476010" y="609263"/>
                  </a:lnTo>
                  <a:lnTo>
                    <a:pt x="478734" y="612666"/>
                  </a:lnTo>
                  <a:lnTo>
                    <a:pt x="481004" y="615843"/>
                  </a:lnTo>
                  <a:lnTo>
                    <a:pt x="483047" y="619246"/>
                  </a:lnTo>
                  <a:lnTo>
                    <a:pt x="484864" y="622649"/>
                  </a:lnTo>
                  <a:lnTo>
                    <a:pt x="486907" y="626279"/>
                  </a:lnTo>
                  <a:lnTo>
                    <a:pt x="488496" y="629908"/>
                  </a:lnTo>
                  <a:lnTo>
                    <a:pt x="490085" y="633765"/>
                  </a:lnTo>
                  <a:lnTo>
                    <a:pt x="491220" y="637395"/>
                  </a:lnTo>
                  <a:lnTo>
                    <a:pt x="492355" y="641479"/>
                  </a:lnTo>
                  <a:lnTo>
                    <a:pt x="493490" y="645335"/>
                  </a:lnTo>
                  <a:lnTo>
                    <a:pt x="494171" y="649646"/>
                  </a:lnTo>
                  <a:lnTo>
                    <a:pt x="494625" y="653730"/>
                  </a:lnTo>
                  <a:lnTo>
                    <a:pt x="495079" y="658040"/>
                  </a:lnTo>
                  <a:lnTo>
                    <a:pt x="495079" y="662351"/>
                  </a:lnTo>
                  <a:lnTo>
                    <a:pt x="495079" y="665527"/>
                  </a:lnTo>
                  <a:lnTo>
                    <a:pt x="494852" y="669157"/>
                  </a:lnTo>
                  <a:lnTo>
                    <a:pt x="494398" y="672333"/>
                  </a:lnTo>
                  <a:lnTo>
                    <a:pt x="493944" y="675509"/>
                  </a:lnTo>
                  <a:lnTo>
                    <a:pt x="492355" y="682088"/>
                  </a:lnTo>
                  <a:lnTo>
                    <a:pt x="490539" y="688214"/>
                  </a:lnTo>
                  <a:lnTo>
                    <a:pt x="610853" y="758543"/>
                  </a:lnTo>
                  <a:lnTo>
                    <a:pt x="616528" y="755140"/>
                  </a:lnTo>
                  <a:lnTo>
                    <a:pt x="622430" y="752417"/>
                  </a:lnTo>
                  <a:lnTo>
                    <a:pt x="628559" y="749922"/>
                  </a:lnTo>
                  <a:lnTo>
                    <a:pt x="634915" y="748107"/>
                  </a:lnTo>
                  <a:lnTo>
                    <a:pt x="690305" y="547101"/>
                  </a:lnTo>
                  <a:lnTo>
                    <a:pt x="686673" y="544152"/>
                  </a:lnTo>
                  <a:lnTo>
                    <a:pt x="682814" y="540976"/>
                  </a:lnTo>
                  <a:lnTo>
                    <a:pt x="679409" y="537800"/>
                  </a:lnTo>
                  <a:lnTo>
                    <a:pt x="676004" y="533943"/>
                  </a:lnTo>
                  <a:lnTo>
                    <a:pt x="673053" y="530540"/>
                  </a:lnTo>
                  <a:lnTo>
                    <a:pt x="670102" y="526456"/>
                  </a:lnTo>
                  <a:lnTo>
                    <a:pt x="667605" y="522373"/>
                  </a:lnTo>
                  <a:lnTo>
                    <a:pt x="665107" y="518062"/>
                  </a:lnTo>
                  <a:lnTo>
                    <a:pt x="662837" y="513979"/>
                  </a:lnTo>
                  <a:lnTo>
                    <a:pt x="661021" y="509214"/>
                  </a:lnTo>
                  <a:lnTo>
                    <a:pt x="659432" y="504450"/>
                  </a:lnTo>
                  <a:lnTo>
                    <a:pt x="658070" y="499913"/>
                  </a:lnTo>
                  <a:lnTo>
                    <a:pt x="657162" y="494922"/>
                  </a:lnTo>
                  <a:lnTo>
                    <a:pt x="656027" y="489931"/>
                  </a:lnTo>
                  <a:lnTo>
                    <a:pt x="655573" y="484940"/>
                  </a:lnTo>
                  <a:lnTo>
                    <a:pt x="655573" y="479722"/>
                  </a:lnTo>
                  <a:lnTo>
                    <a:pt x="655573" y="475411"/>
                  </a:lnTo>
                  <a:lnTo>
                    <a:pt x="655800" y="471327"/>
                  </a:lnTo>
                  <a:lnTo>
                    <a:pt x="656708" y="467017"/>
                  </a:lnTo>
                  <a:lnTo>
                    <a:pt x="657389" y="463160"/>
                  </a:lnTo>
                  <a:lnTo>
                    <a:pt x="658297" y="458850"/>
                  </a:lnTo>
                  <a:lnTo>
                    <a:pt x="659432" y="455220"/>
                  </a:lnTo>
                  <a:lnTo>
                    <a:pt x="660567" y="451136"/>
                  </a:lnTo>
                  <a:lnTo>
                    <a:pt x="661929" y="447506"/>
                  </a:lnTo>
                  <a:lnTo>
                    <a:pt x="663745" y="443649"/>
                  </a:lnTo>
                  <a:lnTo>
                    <a:pt x="665561" y="440246"/>
                  </a:lnTo>
                  <a:lnTo>
                    <a:pt x="667605" y="436617"/>
                  </a:lnTo>
                  <a:lnTo>
                    <a:pt x="669648" y="433440"/>
                  </a:lnTo>
                  <a:lnTo>
                    <a:pt x="672145" y="430037"/>
                  </a:lnTo>
                  <a:lnTo>
                    <a:pt x="674642" y="426861"/>
                  </a:lnTo>
                  <a:lnTo>
                    <a:pt x="677139" y="423912"/>
                  </a:lnTo>
                  <a:lnTo>
                    <a:pt x="679863" y="420963"/>
                  </a:lnTo>
                  <a:lnTo>
                    <a:pt x="682814" y="418240"/>
                  </a:lnTo>
                  <a:lnTo>
                    <a:pt x="685765" y="415518"/>
                  </a:lnTo>
                  <a:lnTo>
                    <a:pt x="688943" y="413249"/>
                  </a:lnTo>
                  <a:lnTo>
                    <a:pt x="692121" y="410980"/>
                  </a:lnTo>
                  <a:lnTo>
                    <a:pt x="695526" y="408712"/>
                  </a:lnTo>
                  <a:lnTo>
                    <a:pt x="698932" y="406670"/>
                  </a:lnTo>
                  <a:lnTo>
                    <a:pt x="702791" y="404855"/>
                  </a:lnTo>
                  <a:lnTo>
                    <a:pt x="706196" y="403267"/>
                  </a:lnTo>
                  <a:lnTo>
                    <a:pt x="710055" y="401679"/>
                  </a:lnTo>
                  <a:lnTo>
                    <a:pt x="713914" y="400318"/>
                  </a:lnTo>
                  <a:lnTo>
                    <a:pt x="718000" y="399410"/>
                  </a:lnTo>
                  <a:lnTo>
                    <a:pt x="721859" y="398503"/>
                  </a:lnTo>
                  <a:lnTo>
                    <a:pt x="725945" y="397595"/>
                  </a:lnTo>
                  <a:lnTo>
                    <a:pt x="730032" y="397141"/>
                  </a:lnTo>
                  <a:lnTo>
                    <a:pt x="734345" y="396915"/>
                  </a:lnTo>
                  <a:lnTo>
                    <a:pt x="738658" y="396688"/>
                  </a:lnTo>
                  <a:lnTo>
                    <a:pt x="744106" y="396915"/>
                  </a:lnTo>
                  <a:lnTo>
                    <a:pt x="749554" y="397595"/>
                  </a:lnTo>
                  <a:lnTo>
                    <a:pt x="754775" y="398276"/>
                  </a:lnTo>
                  <a:lnTo>
                    <a:pt x="759770" y="399637"/>
                  </a:lnTo>
                  <a:lnTo>
                    <a:pt x="764764" y="400998"/>
                  </a:lnTo>
                  <a:lnTo>
                    <a:pt x="769758" y="403040"/>
                  </a:lnTo>
                  <a:lnTo>
                    <a:pt x="774298" y="405082"/>
                  </a:lnTo>
                  <a:lnTo>
                    <a:pt x="778838" y="407577"/>
                  </a:lnTo>
                  <a:lnTo>
                    <a:pt x="916859" y="288925"/>
                  </a:lnTo>
                  <a:close/>
                  <a:moveTo>
                    <a:pt x="607752" y="120128"/>
                  </a:moveTo>
                  <a:lnTo>
                    <a:pt x="595738" y="120581"/>
                  </a:lnTo>
                  <a:lnTo>
                    <a:pt x="583950" y="121488"/>
                  </a:lnTo>
                  <a:lnTo>
                    <a:pt x="571936" y="122621"/>
                  </a:lnTo>
                  <a:lnTo>
                    <a:pt x="559921" y="123755"/>
                  </a:lnTo>
                  <a:lnTo>
                    <a:pt x="548133" y="125341"/>
                  </a:lnTo>
                  <a:lnTo>
                    <a:pt x="536119" y="127154"/>
                  </a:lnTo>
                  <a:lnTo>
                    <a:pt x="524331" y="129421"/>
                  </a:lnTo>
                  <a:lnTo>
                    <a:pt x="512543" y="131688"/>
                  </a:lnTo>
                  <a:lnTo>
                    <a:pt x="500755" y="134407"/>
                  </a:lnTo>
                  <a:lnTo>
                    <a:pt x="489194" y="137581"/>
                  </a:lnTo>
                  <a:lnTo>
                    <a:pt x="477406" y="140754"/>
                  </a:lnTo>
                  <a:lnTo>
                    <a:pt x="466072" y="144380"/>
                  </a:lnTo>
                  <a:lnTo>
                    <a:pt x="454511" y="148234"/>
                  </a:lnTo>
                  <a:lnTo>
                    <a:pt x="443176" y="152313"/>
                  </a:lnTo>
                  <a:lnTo>
                    <a:pt x="431615" y="156620"/>
                  </a:lnTo>
                  <a:lnTo>
                    <a:pt x="420508" y="161380"/>
                  </a:lnTo>
                  <a:lnTo>
                    <a:pt x="409400" y="166593"/>
                  </a:lnTo>
                  <a:lnTo>
                    <a:pt x="398519" y="171579"/>
                  </a:lnTo>
                  <a:lnTo>
                    <a:pt x="387411" y="177246"/>
                  </a:lnTo>
                  <a:lnTo>
                    <a:pt x="376530" y="183139"/>
                  </a:lnTo>
                  <a:lnTo>
                    <a:pt x="365876" y="189485"/>
                  </a:lnTo>
                  <a:lnTo>
                    <a:pt x="355221" y="195831"/>
                  </a:lnTo>
                  <a:lnTo>
                    <a:pt x="344794" y="202631"/>
                  </a:lnTo>
                  <a:lnTo>
                    <a:pt x="334593" y="209431"/>
                  </a:lnTo>
                  <a:lnTo>
                    <a:pt x="324392" y="216684"/>
                  </a:lnTo>
                  <a:lnTo>
                    <a:pt x="314191" y="224163"/>
                  </a:lnTo>
                  <a:lnTo>
                    <a:pt x="304443" y="232323"/>
                  </a:lnTo>
                  <a:lnTo>
                    <a:pt x="294695" y="240483"/>
                  </a:lnTo>
                  <a:lnTo>
                    <a:pt x="284948" y="248869"/>
                  </a:lnTo>
                  <a:lnTo>
                    <a:pt x="275654" y="257482"/>
                  </a:lnTo>
                  <a:lnTo>
                    <a:pt x="266359" y="266548"/>
                  </a:lnTo>
                  <a:lnTo>
                    <a:pt x="257518" y="275614"/>
                  </a:lnTo>
                  <a:lnTo>
                    <a:pt x="248678" y="285134"/>
                  </a:lnTo>
                  <a:lnTo>
                    <a:pt x="240290" y="294654"/>
                  </a:lnTo>
                  <a:lnTo>
                    <a:pt x="232129" y="304400"/>
                  </a:lnTo>
                  <a:lnTo>
                    <a:pt x="224195" y="314373"/>
                  </a:lnTo>
                  <a:lnTo>
                    <a:pt x="216714" y="324346"/>
                  </a:lnTo>
                  <a:lnTo>
                    <a:pt x="209460" y="334545"/>
                  </a:lnTo>
                  <a:lnTo>
                    <a:pt x="202433" y="344971"/>
                  </a:lnTo>
                  <a:lnTo>
                    <a:pt x="195632" y="355397"/>
                  </a:lnTo>
                  <a:lnTo>
                    <a:pt x="189058" y="366050"/>
                  </a:lnTo>
                  <a:lnTo>
                    <a:pt x="183164" y="376703"/>
                  </a:lnTo>
                  <a:lnTo>
                    <a:pt x="177271" y="387583"/>
                  </a:lnTo>
                  <a:lnTo>
                    <a:pt x="171603" y="398462"/>
                  </a:lnTo>
                  <a:lnTo>
                    <a:pt x="166390" y="409342"/>
                  </a:lnTo>
                  <a:lnTo>
                    <a:pt x="161402" y="420448"/>
                  </a:lnTo>
                  <a:lnTo>
                    <a:pt x="156642" y="431554"/>
                  </a:lnTo>
                  <a:lnTo>
                    <a:pt x="152108" y="443114"/>
                  </a:lnTo>
                  <a:lnTo>
                    <a:pt x="148028" y="454673"/>
                  </a:lnTo>
                  <a:lnTo>
                    <a:pt x="144174" y="466006"/>
                  </a:lnTo>
                  <a:lnTo>
                    <a:pt x="140774" y="477565"/>
                  </a:lnTo>
                  <a:lnTo>
                    <a:pt x="137373" y="489125"/>
                  </a:lnTo>
                  <a:lnTo>
                    <a:pt x="134426" y="500911"/>
                  </a:lnTo>
                  <a:lnTo>
                    <a:pt x="131706" y="512470"/>
                  </a:lnTo>
                  <a:lnTo>
                    <a:pt x="129213" y="524256"/>
                  </a:lnTo>
                  <a:lnTo>
                    <a:pt x="127172" y="536269"/>
                  </a:lnTo>
                  <a:lnTo>
                    <a:pt x="125359" y="548055"/>
                  </a:lnTo>
                  <a:lnTo>
                    <a:pt x="123772" y="560068"/>
                  </a:lnTo>
                  <a:lnTo>
                    <a:pt x="122185" y="571854"/>
                  </a:lnTo>
                  <a:lnTo>
                    <a:pt x="121278" y="583867"/>
                  </a:lnTo>
                  <a:lnTo>
                    <a:pt x="120598" y="595880"/>
                  </a:lnTo>
                  <a:lnTo>
                    <a:pt x="120145" y="607666"/>
                  </a:lnTo>
                  <a:lnTo>
                    <a:pt x="120145" y="619905"/>
                  </a:lnTo>
                  <a:lnTo>
                    <a:pt x="120145" y="631918"/>
                  </a:lnTo>
                  <a:lnTo>
                    <a:pt x="120598" y="643704"/>
                  </a:lnTo>
                  <a:lnTo>
                    <a:pt x="121278" y="655717"/>
                  </a:lnTo>
                  <a:lnTo>
                    <a:pt x="122185" y="667503"/>
                  </a:lnTo>
                  <a:lnTo>
                    <a:pt x="123772" y="679516"/>
                  </a:lnTo>
                  <a:lnTo>
                    <a:pt x="125359" y="691529"/>
                  </a:lnTo>
                  <a:lnTo>
                    <a:pt x="127172" y="703315"/>
                  </a:lnTo>
                  <a:lnTo>
                    <a:pt x="129213" y="715328"/>
                  </a:lnTo>
                  <a:lnTo>
                    <a:pt x="131706" y="726887"/>
                  </a:lnTo>
                  <a:lnTo>
                    <a:pt x="134426" y="738673"/>
                  </a:lnTo>
                  <a:lnTo>
                    <a:pt x="137373" y="750460"/>
                  </a:lnTo>
                  <a:lnTo>
                    <a:pt x="140774" y="762019"/>
                  </a:lnTo>
                  <a:lnTo>
                    <a:pt x="144174" y="773579"/>
                  </a:lnTo>
                  <a:lnTo>
                    <a:pt x="148028" y="784911"/>
                  </a:lnTo>
                  <a:lnTo>
                    <a:pt x="152108" y="796471"/>
                  </a:lnTo>
                  <a:lnTo>
                    <a:pt x="156642" y="807804"/>
                  </a:lnTo>
                  <a:lnTo>
                    <a:pt x="161402" y="819136"/>
                  </a:lnTo>
                  <a:lnTo>
                    <a:pt x="166390" y="830016"/>
                  </a:lnTo>
                  <a:lnTo>
                    <a:pt x="171603" y="841122"/>
                  </a:lnTo>
                  <a:lnTo>
                    <a:pt x="177271" y="852002"/>
                  </a:lnTo>
                  <a:lnTo>
                    <a:pt x="183164" y="862881"/>
                  </a:lnTo>
                  <a:lnTo>
                    <a:pt x="189058" y="873534"/>
                  </a:lnTo>
                  <a:lnTo>
                    <a:pt x="195632" y="884187"/>
                  </a:lnTo>
                  <a:lnTo>
                    <a:pt x="202433" y="894613"/>
                  </a:lnTo>
                  <a:lnTo>
                    <a:pt x="209460" y="904813"/>
                  </a:lnTo>
                  <a:lnTo>
                    <a:pt x="216714" y="915239"/>
                  </a:lnTo>
                  <a:lnTo>
                    <a:pt x="224195" y="925212"/>
                  </a:lnTo>
                  <a:lnTo>
                    <a:pt x="232129" y="934958"/>
                  </a:lnTo>
                  <a:lnTo>
                    <a:pt x="240290" y="944931"/>
                  </a:lnTo>
                  <a:lnTo>
                    <a:pt x="248678" y="954450"/>
                  </a:lnTo>
                  <a:lnTo>
                    <a:pt x="257518" y="963743"/>
                  </a:lnTo>
                  <a:lnTo>
                    <a:pt x="266359" y="973036"/>
                  </a:lnTo>
                  <a:lnTo>
                    <a:pt x="275654" y="982102"/>
                  </a:lnTo>
                  <a:lnTo>
                    <a:pt x="284948" y="990715"/>
                  </a:lnTo>
                  <a:lnTo>
                    <a:pt x="294695" y="999102"/>
                  </a:lnTo>
                  <a:lnTo>
                    <a:pt x="304443" y="1007261"/>
                  </a:lnTo>
                  <a:lnTo>
                    <a:pt x="314191" y="1015194"/>
                  </a:lnTo>
                  <a:lnTo>
                    <a:pt x="324392" y="1022674"/>
                  </a:lnTo>
                  <a:lnTo>
                    <a:pt x="334593" y="1029927"/>
                  </a:lnTo>
                  <a:lnTo>
                    <a:pt x="344794" y="1036953"/>
                  </a:lnTo>
                  <a:lnTo>
                    <a:pt x="355221" y="1043753"/>
                  </a:lnTo>
                  <a:lnTo>
                    <a:pt x="365876" y="1050099"/>
                  </a:lnTo>
                  <a:lnTo>
                    <a:pt x="376530" y="1056446"/>
                  </a:lnTo>
                  <a:lnTo>
                    <a:pt x="387411" y="1062339"/>
                  </a:lnTo>
                  <a:lnTo>
                    <a:pt x="398292" y="1067779"/>
                  </a:lnTo>
                  <a:lnTo>
                    <a:pt x="409400" y="1072992"/>
                  </a:lnTo>
                  <a:lnTo>
                    <a:pt x="420508" y="1078205"/>
                  </a:lnTo>
                  <a:lnTo>
                    <a:pt x="431615" y="1082738"/>
                  </a:lnTo>
                  <a:lnTo>
                    <a:pt x="443176" y="1087271"/>
                  </a:lnTo>
                  <a:lnTo>
                    <a:pt x="454511" y="1091351"/>
                  </a:lnTo>
                  <a:lnTo>
                    <a:pt x="466072" y="1095204"/>
                  </a:lnTo>
                  <a:lnTo>
                    <a:pt x="477406" y="1098830"/>
                  </a:lnTo>
                  <a:lnTo>
                    <a:pt x="489194" y="1102004"/>
                  </a:lnTo>
                  <a:lnTo>
                    <a:pt x="500755" y="1104950"/>
                  </a:lnTo>
                  <a:lnTo>
                    <a:pt x="512543" y="1107897"/>
                  </a:lnTo>
                  <a:lnTo>
                    <a:pt x="524331" y="1110163"/>
                  </a:lnTo>
                  <a:lnTo>
                    <a:pt x="536119" y="1112203"/>
                  </a:lnTo>
                  <a:lnTo>
                    <a:pt x="548133" y="1114243"/>
                  </a:lnTo>
                  <a:lnTo>
                    <a:pt x="559921" y="1115830"/>
                  </a:lnTo>
                  <a:lnTo>
                    <a:pt x="571936" y="1116963"/>
                  </a:lnTo>
                  <a:lnTo>
                    <a:pt x="583950" y="1118096"/>
                  </a:lnTo>
                  <a:lnTo>
                    <a:pt x="595738" y="1118776"/>
                  </a:lnTo>
                  <a:lnTo>
                    <a:pt x="607752" y="1119230"/>
                  </a:lnTo>
                  <a:lnTo>
                    <a:pt x="619540" y="1119230"/>
                  </a:lnTo>
                  <a:lnTo>
                    <a:pt x="631782" y="1119230"/>
                  </a:lnTo>
                  <a:lnTo>
                    <a:pt x="643796" y="1118776"/>
                  </a:lnTo>
                  <a:lnTo>
                    <a:pt x="655584" y="1118096"/>
                  </a:lnTo>
                  <a:lnTo>
                    <a:pt x="667598" y="1116963"/>
                  </a:lnTo>
                  <a:lnTo>
                    <a:pt x="679613" y="1115830"/>
                  </a:lnTo>
                  <a:lnTo>
                    <a:pt x="691401" y="1114243"/>
                  </a:lnTo>
                  <a:lnTo>
                    <a:pt x="703415" y="1112203"/>
                  </a:lnTo>
                  <a:lnTo>
                    <a:pt x="715203" y="1110163"/>
                  </a:lnTo>
                  <a:lnTo>
                    <a:pt x="726991" y="1107897"/>
                  </a:lnTo>
                  <a:lnTo>
                    <a:pt x="738779" y="1104950"/>
                  </a:lnTo>
                  <a:lnTo>
                    <a:pt x="750340" y="1102004"/>
                  </a:lnTo>
                  <a:lnTo>
                    <a:pt x="762128" y="1098830"/>
                  </a:lnTo>
                  <a:lnTo>
                    <a:pt x="773462" y="1095204"/>
                  </a:lnTo>
                  <a:lnTo>
                    <a:pt x="785023" y="1091351"/>
                  </a:lnTo>
                  <a:lnTo>
                    <a:pt x="796358" y="1087271"/>
                  </a:lnTo>
                  <a:lnTo>
                    <a:pt x="807692" y="1082738"/>
                  </a:lnTo>
                  <a:lnTo>
                    <a:pt x="819026" y="1078205"/>
                  </a:lnTo>
                  <a:lnTo>
                    <a:pt x="830134" y="1072992"/>
                  </a:lnTo>
                  <a:lnTo>
                    <a:pt x="841015" y="1067779"/>
                  </a:lnTo>
                  <a:lnTo>
                    <a:pt x="852123" y="1062339"/>
                  </a:lnTo>
                  <a:lnTo>
                    <a:pt x="862777" y="1056446"/>
                  </a:lnTo>
                  <a:lnTo>
                    <a:pt x="873658" y="1050099"/>
                  </a:lnTo>
                  <a:lnTo>
                    <a:pt x="884086" y="1043753"/>
                  </a:lnTo>
                  <a:lnTo>
                    <a:pt x="894740" y="1036953"/>
                  </a:lnTo>
                  <a:lnTo>
                    <a:pt x="904941" y="1029927"/>
                  </a:lnTo>
                  <a:lnTo>
                    <a:pt x="915142" y="1022674"/>
                  </a:lnTo>
                  <a:lnTo>
                    <a:pt x="925343" y="1015194"/>
                  </a:lnTo>
                  <a:lnTo>
                    <a:pt x="935091" y="1007261"/>
                  </a:lnTo>
                  <a:lnTo>
                    <a:pt x="944839" y="999102"/>
                  </a:lnTo>
                  <a:lnTo>
                    <a:pt x="954586" y="990715"/>
                  </a:lnTo>
                  <a:lnTo>
                    <a:pt x="963880" y="982102"/>
                  </a:lnTo>
                  <a:lnTo>
                    <a:pt x="972948" y="973036"/>
                  </a:lnTo>
                  <a:lnTo>
                    <a:pt x="982016" y="963743"/>
                  </a:lnTo>
                  <a:lnTo>
                    <a:pt x="990856" y="954450"/>
                  </a:lnTo>
                  <a:lnTo>
                    <a:pt x="999244" y="944931"/>
                  </a:lnTo>
                  <a:lnTo>
                    <a:pt x="1007405" y="934958"/>
                  </a:lnTo>
                  <a:lnTo>
                    <a:pt x="1015339" y="925212"/>
                  </a:lnTo>
                  <a:lnTo>
                    <a:pt x="1022820" y="915239"/>
                  </a:lnTo>
                  <a:lnTo>
                    <a:pt x="1030074" y="904813"/>
                  </a:lnTo>
                  <a:lnTo>
                    <a:pt x="1037101" y="894613"/>
                  </a:lnTo>
                  <a:lnTo>
                    <a:pt x="1043902" y="884187"/>
                  </a:lnTo>
                  <a:lnTo>
                    <a:pt x="1050249" y="873534"/>
                  </a:lnTo>
                  <a:lnTo>
                    <a:pt x="1056370" y="862881"/>
                  </a:lnTo>
                  <a:lnTo>
                    <a:pt x="1062263" y="852002"/>
                  </a:lnTo>
                  <a:lnTo>
                    <a:pt x="1067931" y="841122"/>
                  </a:lnTo>
                  <a:lnTo>
                    <a:pt x="1073144" y="830016"/>
                  </a:lnTo>
                  <a:lnTo>
                    <a:pt x="1078132" y="819136"/>
                  </a:lnTo>
                  <a:lnTo>
                    <a:pt x="1082892" y="807804"/>
                  </a:lnTo>
                  <a:lnTo>
                    <a:pt x="1087426" y="796471"/>
                  </a:lnTo>
                  <a:lnTo>
                    <a:pt x="1091280" y="784911"/>
                  </a:lnTo>
                  <a:lnTo>
                    <a:pt x="1095360" y="773579"/>
                  </a:lnTo>
                  <a:lnTo>
                    <a:pt x="1098760" y="762019"/>
                  </a:lnTo>
                  <a:lnTo>
                    <a:pt x="1102161" y="750460"/>
                  </a:lnTo>
                  <a:lnTo>
                    <a:pt x="1105108" y="738673"/>
                  </a:lnTo>
                  <a:lnTo>
                    <a:pt x="1107828" y="726887"/>
                  </a:lnTo>
                  <a:lnTo>
                    <a:pt x="1110321" y="715328"/>
                  </a:lnTo>
                  <a:lnTo>
                    <a:pt x="1112362" y="703315"/>
                  </a:lnTo>
                  <a:lnTo>
                    <a:pt x="1114175" y="691529"/>
                  </a:lnTo>
                  <a:lnTo>
                    <a:pt x="1115762" y="679516"/>
                  </a:lnTo>
                  <a:lnTo>
                    <a:pt x="1117122" y="667503"/>
                  </a:lnTo>
                  <a:lnTo>
                    <a:pt x="1118256" y="655717"/>
                  </a:lnTo>
                  <a:lnTo>
                    <a:pt x="1118936" y="643704"/>
                  </a:lnTo>
                  <a:lnTo>
                    <a:pt x="1119389" y="631918"/>
                  </a:lnTo>
                  <a:lnTo>
                    <a:pt x="1119389" y="619905"/>
                  </a:lnTo>
                  <a:lnTo>
                    <a:pt x="1119389" y="607666"/>
                  </a:lnTo>
                  <a:lnTo>
                    <a:pt x="1118936" y="595880"/>
                  </a:lnTo>
                  <a:lnTo>
                    <a:pt x="1118256" y="583867"/>
                  </a:lnTo>
                  <a:lnTo>
                    <a:pt x="1117122" y="571854"/>
                  </a:lnTo>
                  <a:lnTo>
                    <a:pt x="1115762" y="560068"/>
                  </a:lnTo>
                  <a:lnTo>
                    <a:pt x="1114175" y="548055"/>
                  </a:lnTo>
                  <a:lnTo>
                    <a:pt x="1112362" y="536269"/>
                  </a:lnTo>
                  <a:lnTo>
                    <a:pt x="1110321" y="524256"/>
                  </a:lnTo>
                  <a:lnTo>
                    <a:pt x="1107828" y="512470"/>
                  </a:lnTo>
                  <a:lnTo>
                    <a:pt x="1105108" y="500911"/>
                  </a:lnTo>
                  <a:lnTo>
                    <a:pt x="1102161" y="489125"/>
                  </a:lnTo>
                  <a:lnTo>
                    <a:pt x="1098760" y="477565"/>
                  </a:lnTo>
                  <a:lnTo>
                    <a:pt x="1095360" y="466006"/>
                  </a:lnTo>
                  <a:lnTo>
                    <a:pt x="1091280" y="454673"/>
                  </a:lnTo>
                  <a:lnTo>
                    <a:pt x="1087426" y="443114"/>
                  </a:lnTo>
                  <a:lnTo>
                    <a:pt x="1082892" y="431554"/>
                  </a:lnTo>
                  <a:lnTo>
                    <a:pt x="1078132" y="420448"/>
                  </a:lnTo>
                  <a:lnTo>
                    <a:pt x="1073144" y="409342"/>
                  </a:lnTo>
                  <a:lnTo>
                    <a:pt x="1067931" y="398462"/>
                  </a:lnTo>
                  <a:lnTo>
                    <a:pt x="1062263" y="387583"/>
                  </a:lnTo>
                  <a:lnTo>
                    <a:pt x="1056370" y="376703"/>
                  </a:lnTo>
                  <a:lnTo>
                    <a:pt x="1050249" y="366050"/>
                  </a:lnTo>
                  <a:lnTo>
                    <a:pt x="1043902" y="355397"/>
                  </a:lnTo>
                  <a:lnTo>
                    <a:pt x="1037101" y="344971"/>
                  </a:lnTo>
                  <a:lnTo>
                    <a:pt x="1030074" y="334545"/>
                  </a:lnTo>
                  <a:lnTo>
                    <a:pt x="1022820" y="324346"/>
                  </a:lnTo>
                  <a:lnTo>
                    <a:pt x="1015339" y="314373"/>
                  </a:lnTo>
                  <a:lnTo>
                    <a:pt x="1007405" y="304400"/>
                  </a:lnTo>
                  <a:lnTo>
                    <a:pt x="999244" y="294654"/>
                  </a:lnTo>
                  <a:lnTo>
                    <a:pt x="990856" y="285134"/>
                  </a:lnTo>
                  <a:lnTo>
                    <a:pt x="982016" y="275614"/>
                  </a:lnTo>
                  <a:lnTo>
                    <a:pt x="972948" y="266548"/>
                  </a:lnTo>
                  <a:lnTo>
                    <a:pt x="963880" y="257482"/>
                  </a:lnTo>
                  <a:lnTo>
                    <a:pt x="954586" y="248869"/>
                  </a:lnTo>
                  <a:lnTo>
                    <a:pt x="944839" y="240483"/>
                  </a:lnTo>
                  <a:lnTo>
                    <a:pt x="935091" y="232323"/>
                  </a:lnTo>
                  <a:lnTo>
                    <a:pt x="925343" y="224163"/>
                  </a:lnTo>
                  <a:lnTo>
                    <a:pt x="915142" y="216684"/>
                  </a:lnTo>
                  <a:lnTo>
                    <a:pt x="904941" y="209431"/>
                  </a:lnTo>
                  <a:lnTo>
                    <a:pt x="894740" y="202631"/>
                  </a:lnTo>
                  <a:lnTo>
                    <a:pt x="884086" y="195831"/>
                  </a:lnTo>
                  <a:lnTo>
                    <a:pt x="873658" y="189485"/>
                  </a:lnTo>
                  <a:lnTo>
                    <a:pt x="862777" y="183139"/>
                  </a:lnTo>
                  <a:lnTo>
                    <a:pt x="852123" y="177246"/>
                  </a:lnTo>
                  <a:lnTo>
                    <a:pt x="841015" y="171579"/>
                  </a:lnTo>
                  <a:lnTo>
                    <a:pt x="830134" y="166593"/>
                  </a:lnTo>
                  <a:lnTo>
                    <a:pt x="819026" y="161380"/>
                  </a:lnTo>
                  <a:lnTo>
                    <a:pt x="807692" y="156620"/>
                  </a:lnTo>
                  <a:lnTo>
                    <a:pt x="796358" y="152313"/>
                  </a:lnTo>
                  <a:lnTo>
                    <a:pt x="785023" y="148234"/>
                  </a:lnTo>
                  <a:lnTo>
                    <a:pt x="773462" y="144380"/>
                  </a:lnTo>
                  <a:lnTo>
                    <a:pt x="762128" y="140754"/>
                  </a:lnTo>
                  <a:lnTo>
                    <a:pt x="750340" y="137581"/>
                  </a:lnTo>
                  <a:lnTo>
                    <a:pt x="738779" y="134407"/>
                  </a:lnTo>
                  <a:lnTo>
                    <a:pt x="726991" y="131688"/>
                  </a:lnTo>
                  <a:lnTo>
                    <a:pt x="715203" y="129421"/>
                  </a:lnTo>
                  <a:lnTo>
                    <a:pt x="703415" y="127154"/>
                  </a:lnTo>
                  <a:lnTo>
                    <a:pt x="691401" y="125341"/>
                  </a:lnTo>
                  <a:lnTo>
                    <a:pt x="679613" y="123755"/>
                  </a:lnTo>
                  <a:lnTo>
                    <a:pt x="667598" y="122621"/>
                  </a:lnTo>
                  <a:lnTo>
                    <a:pt x="655584" y="121488"/>
                  </a:lnTo>
                  <a:lnTo>
                    <a:pt x="643796" y="120581"/>
                  </a:lnTo>
                  <a:lnTo>
                    <a:pt x="631782" y="120128"/>
                  </a:lnTo>
                  <a:lnTo>
                    <a:pt x="619540" y="120128"/>
                  </a:lnTo>
                  <a:lnTo>
                    <a:pt x="607752" y="120128"/>
                  </a:lnTo>
                  <a:close/>
                  <a:moveTo>
                    <a:pt x="619540" y="0"/>
                  </a:moveTo>
                  <a:lnTo>
                    <a:pt x="634502" y="227"/>
                  </a:lnTo>
                  <a:lnTo>
                    <a:pt x="649690" y="907"/>
                  </a:lnTo>
                  <a:lnTo>
                    <a:pt x="664198" y="1587"/>
                  </a:lnTo>
                  <a:lnTo>
                    <a:pt x="678933" y="3173"/>
                  </a:lnTo>
                  <a:lnTo>
                    <a:pt x="694121" y="4533"/>
                  </a:lnTo>
                  <a:lnTo>
                    <a:pt x="708629" y="6573"/>
                  </a:lnTo>
                  <a:lnTo>
                    <a:pt x="723364" y="8840"/>
                  </a:lnTo>
                  <a:lnTo>
                    <a:pt x="738098" y="11560"/>
                  </a:lnTo>
                  <a:lnTo>
                    <a:pt x="752607" y="14506"/>
                  </a:lnTo>
                  <a:lnTo>
                    <a:pt x="767115" y="17906"/>
                  </a:lnTo>
                  <a:lnTo>
                    <a:pt x="781623" y="21533"/>
                  </a:lnTo>
                  <a:lnTo>
                    <a:pt x="796131" y="25839"/>
                  </a:lnTo>
                  <a:lnTo>
                    <a:pt x="810412" y="30146"/>
                  </a:lnTo>
                  <a:lnTo>
                    <a:pt x="824694" y="34905"/>
                  </a:lnTo>
                  <a:lnTo>
                    <a:pt x="838975" y="40118"/>
                  </a:lnTo>
                  <a:lnTo>
                    <a:pt x="853030" y="45558"/>
                  </a:lnTo>
                  <a:lnTo>
                    <a:pt x="866858" y="51451"/>
                  </a:lnTo>
                  <a:lnTo>
                    <a:pt x="880686" y="57571"/>
                  </a:lnTo>
                  <a:lnTo>
                    <a:pt x="894514" y="64144"/>
                  </a:lnTo>
                  <a:lnTo>
                    <a:pt x="907888" y="71170"/>
                  </a:lnTo>
                  <a:lnTo>
                    <a:pt x="921263" y="78423"/>
                  </a:lnTo>
                  <a:lnTo>
                    <a:pt x="934638" y="85903"/>
                  </a:lnTo>
                  <a:lnTo>
                    <a:pt x="947786" y="93836"/>
                  </a:lnTo>
                  <a:lnTo>
                    <a:pt x="960934" y="102222"/>
                  </a:lnTo>
                  <a:lnTo>
                    <a:pt x="973401" y="110835"/>
                  </a:lnTo>
                  <a:lnTo>
                    <a:pt x="986096" y="119901"/>
                  </a:lnTo>
                  <a:lnTo>
                    <a:pt x="998791" y="129421"/>
                  </a:lnTo>
                  <a:lnTo>
                    <a:pt x="1010805" y="139167"/>
                  </a:lnTo>
                  <a:lnTo>
                    <a:pt x="1023046" y="149140"/>
                  </a:lnTo>
                  <a:lnTo>
                    <a:pt x="1034607" y="159793"/>
                  </a:lnTo>
                  <a:lnTo>
                    <a:pt x="1046395" y="170446"/>
                  </a:lnTo>
                  <a:lnTo>
                    <a:pt x="1057956" y="181779"/>
                  </a:lnTo>
                  <a:lnTo>
                    <a:pt x="1067251" y="191072"/>
                  </a:lnTo>
                  <a:lnTo>
                    <a:pt x="1076318" y="200591"/>
                  </a:lnTo>
                  <a:lnTo>
                    <a:pt x="1084932" y="210564"/>
                  </a:lnTo>
                  <a:lnTo>
                    <a:pt x="1093546" y="220310"/>
                  </a:lnTo>
                  <a:lnTo>
                    <a:pt x="1101934" y="230283"/>
                  </a:lnTo>
                  <a:lnTo>
                    <a:pt x="1110095" y="240709"/>
                  </a:lnTo>
                  <a:lnTo>
                    <a:pt x="1117802" y="250909"/>
                  </a:lnTo>
                  <a:lnTo>
                    <a:pt x="1125510" y="261108"/>
                  </a:lnTo>
                  <a:lnTo>
                    <a:pt x="1132764" y="271988"/>
                  </a:lnTo>
                  <a:lnTo>
                    <a:pt x="1139791" y="282414"/>
                  </a:lnTo>
                  <a:lnTo>
                    <a:pt x="1146592" y="293294"/>
                  </a:lnTo>
                  <a:lnTo>
                    <a:pt x="1153166" y="304173"/>
                  </a:lnTo>
                  <a:lnTo>
                    <a:pt x="1159513" y="315279"/>
                  </a:lnTo>
                  <a:lnTo>
                    <a:pt x="1165634" y="326159"/>
                  </a:lnTo>
                  <a:lnTo>
                    <a:pt x="1171527" y="337492"/>
                  </a:lnTo>
                  <a:lnTo>
                    <a:pt x="1177195" y="348598"/>
                  </a:lnTo>
                  <a:lnTo>
                    <a:pt x="1182408" y="360157"/>
                  </a:lnTo>
                  <a:lnTo>
                    <a:pt x="1187622" y="371490"/>
                  </a:lnTo>
                  <a:lnTo>
                    <a:pt x="1192610" y="383050"/>
                  </a:lnTo>
                  <a:lnTo>
                    <a:pt x="1197143" y="394609"/>
                  </a:lnTo>
                  <a:lnTo>
                    <a:pt x="1201677" y="406395"/>
                  </a:lnTo>
                  <a:lnTo>
                    <a:pt x="1205984" y="418181"/>
                  </a:lnTo>
                  <a:lnTo>
                    <a:pt x="1209611" y="429741"/>
                  </a:lnTo>
                  <a:lnTo>
                    <a:pt x="1213465" y="441754"/>
                  </a:lnTo>
                  <a:lnTo>
                    <a:pt x="1216865" y="453540"/>
                  </a:lnTo>
                  <a:lnTo>
                    <a:pt x="1219812" y="465552"/>
                  </a:lnTo>
                  <a:lnTo>
                    <a:pt x="1222986" y="477792"/>
                  </a:lnTo>
                  <a:lnTo>
                    <a:pt x="1225706" y="489578"/>
                  </a:lnTo>
                  <a:lnTo>
                    <a:pt x="1228200" y="501818"/>
                  </a:lnTo>
                  <a:lnTo>
                    <a:pt x="1230240" y="514057"/>
                  </a:lnTo>
                  <a:lnTo>
                    <a:pt x="1232280" y="526070"/>
                  </a:lnTo>
                  <a:lnTo>
                    <a:pt x="1233867" y="538536"/>
                  </a:lnTo>
                  <a:lnTo>
                    <a:pt x="1235680" y="550775"/>
                  </a:lnTo>
                  <a:lnTo>
                    <a:pt x="1236814" y="563015"/>
                  </a:lnTo>
                  <a:lnTo>
                    <a:pt x="1237720" y="575254"/>
                  </a:lnTo>
                  <a:lnTo>
                    <a:pt x="1238401" y="587720"/>
                  </a:lnTo>
                  <a:lnTo>
                    <a:pt x="1239081" y="599733"/>
                  </a:lnTo>
                  <a:lnTo>
                    <a:pt x="1239307" y="612199"/>
                  </a:lnTo>
                  <a:lnTo>
                    <a:pt x="1239307" y="624665"/>
                  </a:lnTo>
                  <a:lnTo>
                    <a:pt x="1239081" y="636678"/>
                  </a:lnTo>
                  <a:lnTo>
                    <a:pt x="1238627" y="649144"/>
                  </a:lnTo>
                  <a:lnTo>
                    <a:pt x="1237947" y="661610"/>
                  </a:lnTo>
                  <a:lnTo>
                    <a:pt x="1237040" y="673623"/>
                  </a:lnTo>
                  <a:lnTo>
                    <a:pt x="1235907" y="686089"/>
                  </a:lnTo>
                  <a:lnTo>
                    <a:pt x="1234320" y="698102"/>
                  </a:lnTo>
                  <a:lnTo>
                    <a:pt x="1232507" y="710341"/>
                  </a:lnTo>
                  <a:lnTo>
                    <a:pt x="1230693" y="722807"/>
                  </a:lnTo>
                  <a:lnTo>
                    <a:pt x="1228653" y="734820"/>
                  </a:lnTo>
                  <a:lnTo>
                    <a:pt x="1226159" y="746833"/>
                  </a:lnTo>
                  <a:lnTo>
                    <a:pt x="1223439" y="759073"/>
                  </a:lnTo>
                  <a:lnTo>
                    <a:pt x="1220719" y="771085"/>
                  </a:lnTo>
                  <a:lnTo>
                    <a:pt x="1217545" y="783098"/>
                  </a:lnTo>
                  <a:lnTo>
                    <a:pt x="1214145" y="795111"/>
                  </a:lnTo>
                  <a:lnTo>
                    <a:pt x="1210518" y="806897"/>
                  </a:lnTo>
                  <a:lnTo>
                    <a:pt x="1206664" y="818683"/>
                  </a:lnTo>
                  <a:lnTo>
                    <a:pt x="1202357" y="830469"/>
                  </a:lnTo>
                  <a:lnTo>
                    <a:pt x="1198277" y="842255"/>
                  </a:lnTo>
                  <a:lnTo>
                    <a:pt x="1193516" y="853588"/>
                  </a:lnTo>
                  <a:lnTo>
                    <a:pt x="1188529" y="865374"/>
                  </a:lnTo>
                  <a:lnTo>
                    <a:pt x="1183769" y="876934"/>
                  </a:lnTo>
                  <a:lnTo>
                    <a:pt x="1178328" y="888267"/>
                  </a:lnTo>
                  <a:lnTo>
                    <a:pt x="1172661" y="899599"/>
                  </a:lnTo>
                  <a:lnTo>
                    <a:pt x="1166767" y="910706"/>
                  </a:lnTo>
                  <a:lnTo>
                    <a:pt x="1160646" y="921812"/>
                  </a:lnTo>
                  <a:lnTo>
                    <a:pt x="1534229" y="1295115"/>
                  </a:lnTo>
                  <a:lnTo>
                    <a:pt x="1540350" y="1301461"/>
                  </a:lnTo>
                  <a:lnTo>
                    <a:pt x="1545790" y="1308034"/>
                  </a:lnTo>
                  <a:lnTo>
                    <a:pt x="1551231" y="1314607"/>
                  </a:lnTo>
                  <a:lnTo>
                    <a:pt x="1556445" y="1321407"/>
                  </a:lnTo>
                  <a:lnTo>
                    <a:pt x="1560752" y="1328433"/>
                  </a:lnTo>
                  <a:lnTo>
                    <a:pt x="1565286" y="1335460"/>
                  </a:lnTo>
                  <a:lnTo>
                    <a:pt x="1569366" y="1342713"/>
                  </a:lnTo>
                  <a:lnTo>
                    <a:pt x="1572766" y="1349966"/>
                  </a:lnTo>
                  <a:lnTo>
                    <a:pt x="1576167" y="1357219"/>
                  </a:lnTo>
                  <a:lnTo>
                    <a:pt x="1578887" y="1364698"/>
                  </a:lnTo>
                  <a:lnTo>
                    <a:pt x="1581381" y="1372178"/>
                  </a:lnTo>
                  <a:lnTo>
                    <a:pt x="1583648" y="1379658"/>
                  </a:lnTo>
                  <a:lnTo>
                    <a:pt x="1585461" y="1387137"/>
                  </a:lnTo>
                  <a:lnTo>
                    <a:pt x="1586821" y="1394617"/>
                  </a:lnTo>
                  <a:lnTo>
                    <a:pt x="1587955" y="1402323"/>
                  </a:lnTo>
                  <a:lnTo>
                    <a:pt x="1588635" y="1409803"/>
                  </a:lnTo>
                  <a:lnTo>
                    <a:pt x="1589088" y="1417283"/>
                  </a:lnTo>
                  <a:lnTo>
                    <a:pt x="1589088" y="1424762"/>
                  </a:lnTo>
                  <a:lnTo>
                    <a:pt x="1588861" y="1432242"/>
                  </a:lnTo>
                  <a:lnTo>
                    <a:pt x="1588181" y="1439495"/>
                  </a:lnTo>
                  <a:lnTo>
                    <a:pt x="1587274" y="1446748"/>
                  </a:lnTo>
                  <a:lnTo>
                    <a:pt x="1585914" y="1454001"/>
                  </a:lnTo>
                  <a:lnTo>
                    <a:pt x="1584101" y="1461027"/>
                  </a:lnTo>
                  <a:lnTo>
                    <a:pt x="1581834" y="1467827"/>
                  </a:lnTo>
                  <a:lnTo>
                    <a:pt x="1579340" y="1474627"/>
                  </a:lnTo>
                  <a:lnTo>
                    <a:pt x="1576620" y="1481200"/>
                  </a:lnTo>
                  <a:lnTo>
                    <a:pt x="1573220" y="1487773"/>
                  </a:lnTo>
                  <a:lnTo>
                    <a:pt x="1569593" y="1494119"/>
                  </a:lnTo>
                  <a:lnTo>
                    <a:pt x="1565512" y="1500239"/>
                  </a:lnTo>
                  <a:lnTo>
                    <a:pt x="1561432" y="1506132"/>
                  </a:lnTo>
                  <a:lnTo>
                    <a:pt x="1556445" y="1511572"/>
                  </a:lnTo>
                  <a:lnTo>
                    <a:pt x="1551231" y="1517011"/>
                  </a:lnTo>
                  <a:lnTo>
                    <a:pt x="1517228" y="1551237"/>
                  </a:lnTo>
                  <a:lnTo>
                    <a:pt x="1511787" y="1556223"/>
                  </a:lnTo>
                  <a:lnTo>
                    <a:pt x="1506120" y="1561209"/>
                  </a:lnTo>
                  <a:lnTo>
                    <a:pt x="1500226" y="1565516"/>
                  </a:lnTo>
                  <a:lnTo>
                    <a:pt x="1494106" y="1569369"/>
                  </a:lnTo>
                  <a:lnTo>
                    <a:pt x="1487985" y="1573222"/>
                  </a:lnTo>
                  <a:lnTo>
                    <a:pt x="1481411" y="1576395"/>
                  </a:lnTo>
                  <a:lnTo>
                    <a:pt x="1474837" y="1579342"/>
                  </a:lnTo>
                  <a:lnTo>
                    <a:pt x="1468036" y="1581835"/>
                  </a:lnTo>
                  <a:lnTo>
                    <a:pt x="1461009" y="1583875"/>
                  </a:lnTo>
                  <a:lnTo>
                    <a:pt x="1453982" y="1585688"/>
                  </a:lnTo>
                  <a:lnTo>
                    <a:pt x="1446728" y="1587275"/>
                  </a:lnTo>
                  <a:lnTo>
                    <a:pt x="1439474" y="1588182"/>
                  </a:lnTo>
                  <a:lnTo>
                    <a:pt x="1432219" y="1588862"/>
                  </a:lnTo>
                  <a:lnTo>
                    <a:pt x="1424739" y="1589088"/>
                  </a:lnTo>
                  <a:lnTo>
                    <a:pt x="1417258" y="1589088"/>
                  </a:lnTo>
                  <a:lnTo>
                    <a:pt x="1409777" y="1588862"/>
                  </a:lnTo>
                  <a:lnTo>
                    <a:pt x="1402296" y="1587955"/>
                  </a:lnTo>
                  <a:lnTo>
                    <a:pt x="1394589" y="1587048"/>
                  </a:lnTo>
                  <a:lnTo>
                    <a:pt x="1387108" y="1585235"/>
                  </a:lnTo>
                  <a:lnTo>
                    <a:pt x="1379628" y="1583422"/>
                  </a:lnTo>
                  <a:lnTo>
                    <a:pt x="1372147" y="1581382"/>
                  </a:lnTo>
                  <a:lnTo>
                    <a:pt x="1364666" y="1578662"/>
                  </a:lnTo>
                  <a:lnTo>
                    <a:pt x="1357186" y="1575942"/>
                  </a:lnTo>
                  <a:lnTo>
                    <a:pt x="1349931" y="1572769"/>
                  </a:lnTo>
                  <a:lnTo>
                    <a:pt x="1342677" y="1569142"/>
                  </a:lnTo>
                  <a:lnTo>
                    <a:pt x="1335423" y="1565289"/>
                  </a:lnTo>
                  <a:lnTo>
                    <a:pt x="1328396" y="1560756"/>
                  </a:lnTo>
                  <a:lnTo>
                    <a:pt x="1321369" y="1556223"/>
                  </a:lnTo>
                  <a:lnTo>
                    <a:pt x="1314568" y="1551237"/>
                  </a:lnTo>
                  <a:lnTo>
                    <a:pt x="1307994" y="1545797"/>
                  </a:lnTo>
                  <a:lnTo>
                    <a:pt x="1301420" y="1540130"/>
                  </a:lnTo>
                  <a:lnTo>
                    <a:pt x="1295299" y="1534011"/>
                  </a:lnTo>
                  <a:lnTo>
                    <a:pt x="921716" y="1160708"/>
                  </a:lnTo>
                  <a:lnTo>
                    <a:pt x="910835" y="1166827"/>
                  </a:lnTo>
                  <a:lnTo>
                    <a:pt x="899501" y="1172720"/>
                  </a:lnTo>
                  <a:lnTo>
                    <a:pt x="888166" y="1178160"/>
                  </a:lnTo>
                  <a:lnTo>
                    <a:pt x="876832" y="1183600"/>
                  </a:lnTo>
                  <a:lnTo>
                    <a:pt x="865498" y="1188586"/>
                  </a:lnTo>
                  <a:lnTo>
                    <a:pt x="853710" y="1193346"/>
                  </a:lnTo>
                  <a:lnTo>
                    <a:pt x="842375" y="1198106"/>
                  </a:lnTo>
                  <a:lnTo>
                    <a:pt x="830588" y="1202412"/>
                  </a:lnTo>
                  <a:lnTo>
                    <a:pt x="818573" y="1206492"/>
                  </a:lnTo>
                  <a:lnTo>
                    <a:pt x="807012" y="1210572"/>
                  </a:lnTo>
                  <a:lnTo>
                    <a:pt x="794997" y="1213972"/>
                  </a:lnTo>
                  <a:lnTo>
                    <a:pt x="783210" y="1217598"/>
                  </a:lnTo>
                  <a:lnTo>
                    <a:pt x="771195" y="1220545"/>
                  </a:lnTo>
                  <a:lnTo>
                    <a:pt x="758954" y="1223265"/>
                  </a:lnTo>
                  <a:lnTo>
                    <a:pt x="746939" y="1226211"/>
                  </a:lnTo>
                  <a:lnTo>
                    <a:pt x="734698" y="1228478"/>
                  </a:lnTo>
                  <a:lnTo>
                    <a:pt x="722457" y="1230518"/>
                  </a:lnTo>
                  <a:lnTo>
                    <a:pt x="710442" y="1232784"/>
                  </a:lnTo>
                  <a:lnTo>
                    <a:pt x="698201" y="1234371"/>
                  </a:lnTo>
                  <a:lnTo>
                    <a:pt x="685960" y="1235731"/>
                  </a:lnTo>
                  <a:lnTo>
                    <a:pt x="673719" y="1236864"/>
                  </a:lnTo>
                  <a:lnTo>
                    <a:pt x="661478" y="1237771"/>
                  </a:lnTo>
                  <a:lnTo>
                    <a:pt x="649010" y="1238451"/>
                  </a:lnTo>
                  <a:lnTo>
                    <a:pt x="636769" y="1239131"/>
                  </a:lnTo>
                  <a:lnTo>
                    <a:pt x="624527" y="1239357"/>
                  </a:lnTo>
                  <a:lnTo>
                    <a:pt x="612060" y="1239357"/>
                  </a:lnTo>
                  <a:lnTo>
                    <a:pt x="599818" y="1239131"/>
                  </a:lnTo>
                  <a:lnTo>
                    <a:pt x="587577" y="1238451"/>
                  </a:lnTo>
                  <a:lnTo>
                    <a:pt x="575109" y="1237544"/>
                  </a:lnTo>
                  <a:lnTo>
                    <a:pt x="562868" y="1236638"/>
                  </a:lnTo>
                  <a:lnTo>
                    <a:pt x="550627" y="1235504"/>
                  </a:lnTo>
                  <a:lnTo>
                    <a:pt x="538612" y="1233918"/>
                  </a:lnTo>
                  <a:lnTo>
                    <a:pt x="526145" y="1232331"/>
                  </a:lnTo>
                  <a:lnTo>
                    <a:pt x="513903" y="1230291"/>
                  </a:lnTo>
                  <a:lnTo>
                    <a:pt x="501889" y="1228025"/>
                  </a:lnTo>
                  <a:lnTo>
                    <a:pt x="489648" y="1225758"/>
                  </a:lnTo>
                  <a:lnTo>
                    <a:pt x="477633" y="1222811"/>
                  </a:lnTo>
                  <a:lnTo>
                    <a:pt x="465619" y="1219865"/>
                  </a:lnTo>
                  <a:lnTo>
                    <a:pt x="453604" y="1216918"/>
                  </a:lnTo>
                  <a:lnTo>
                    <a:pt x="441590" y="1213292"/>
                  </a:lnTo>
                  <a:lnTo>
                    <a:pt x="429802" y="1209665"/>
                  </a:lnTo>
                  <a:lnTo>
                    <a:pt x="418014" y="1205812"/>
                  </a:lnTo>
                  <a:lnTo>
                    <a:pt x="406453" y="1201506"/>
                  </a:lnTo>
                  <a:lnTo>
                    <a:pt x="394665" y="1197199"/>
                  </a:lnTo>
                  <a:lnTo>
                    <a:pt x="383104" y="1192440"/>
                  </a:lnTo>
                  <a:lnTo>
                    <a:pt x="371543" y="1187680"/>
                  </a:lnTo>
                  <a:lnTo>
                    <a:pt x="359982" y="1182467"/>
                  </a:lnTo>
                  <a:lnTo>
                    <a:pt x="348647" y="1177027"/>
                  </a:lnTo>
                  <a:lnTo>
                    <a:pt x="337313" y="1171360"/>
                  </a:lnTo>
                  <a:lnTo>
                    <a:pt x="326205" y="1165694"/>
                  </a:lnTo>
                  <a:lnTo>
                    <a:pt x="315097" y="1159574"/>
                  </a:lnTo>
                  <a:lnTo>
                    <a:pt x="304216" y="1153228"/>
                  </a:lnTo>
                  <a:lnTo>
                    <a:pt x="293109" y="1146655"/>
                  </a:lnTo>
                  <a:lnTo>
                    <a:pt x="282454" y="1139629"/>
                  </a:lnTo>
                  <a:lnTo>
                    <a:pt x="272026" y="1132602"/>
                  </a:lnTo>
                  <a:lnTo>
                    <a:pt x="261145" y="1125349"/>
                  </a:lnTo>
                  <a:lnTo>
                    <a:pt x="250944" y="1117643"/>
                  </a:lnTo>
                  <a:lnTo>
                    <a:pt x="240517" y="1109937"/>
                  </a:lnTo>
                  <a:lnTo>
                    <a:pt x="230316" y="1101777"/>
                  </a:lnTo>
                  <a:lnTo>
                    <a:pt x="220341" y="1093617"/>
                  </a:lnTo>
                  <a:lnTo>
                    <a:pt x="210367" y="1085004"/>
                  </a:lnTo>
                  <a:lnTo>
                    <a:pt x="200620" y="1076391"/>
                  </a:lnTo>
                  <a:lnTo>
                    <a:pt x="191099" y="1067099"/>
                  </a:lnTo>
                  <a:lnTo>
                    <a:pt x="181578" y="1057806"/>
                  </a:lnTo>
                  <a:lnTo>
                    <a:pt x="170470" y="1046473"/>
                  </a:lnTo>
                  <a:lnTo>
                    <a:pt x="159589" y="1034913"/>
                  </a:lnTo>
                  <a:lnTo>
                    <a:pt x="149161" y="1022901"/>
                  </a:lnTo>
                  <a:lnTo>
                    <a:pt x="139187" y="1010888"/>
                  </a:lnTo>
                  <a:lnTo>
                    <a:pt x="129213" y="998648"/>
                  </a:lnTo>
                  <a:lnTo>
                    <a:pt x="119918" y="985956"/>
                  </a:lnTo>
                  <a:lnTo>
                    <a:pt x="110851" y="973489"/>
                  </a:lnTo>
                  <a:lnTo>
                    <a:pt x="102237" y="960797"/>
                  </a:lnTo>
                  <a:lnTo>
                    <a:pt x="93849" y="947651"/>
                  </a:lnTo>
                  <a:lnTo>
                    <a:pt x="85688" y="934505"/>
                  </a:lnTo>
                  <a:lnTo>
                    <a:pt x="78208" y="921358"/>
                  </a:lnTo>
                  <a:lnTo>
                    <a:pt x="70954" y="907986"/>
                  </a:lnTo>
                  <a:lnTo>
                    <a:pt x="64153" y="894386"/>
                  </a:lnTo>
                  <a:lnTo>
                    <a:pt x="57579" y="880560"/>
                  </a:lnTo>
                  <a:lnTo>
                    <a:pt x="51232" y="866734"/>
                  </a:lnTo>
                  <a:lnTo>
                    <a:pt x="45338" y="852908"/>
                  </a:lnTo>
                  <a:lnTo>
                    <a:pt x="39897" y="838856"/>
                  </a:lnTo>
                  <a:lnTo>
                    <a:pt x="34910" y="824803"/>
                  </a:lnTo>
                  <a:lnTo>
                    <a:pt x="30150" y="810524"/>
                  </a:lnTo>
                  <a:lnTo>
                    <a:pt x="25616" y="796244"/>
                  </a:lnTo>
                  <a:lnTo>
                    <a:pt x="21535" y="781738"/>
                  </a:lnTo>
                  <a:lnTo>
                    <a:pt x="17682" y="767232"/>
                  </a:lnTo>
                  <a:lnTo>
                    <a:pt x="14508" y="752726"/>
                  </a:lnTo>
                  <a:lnTo>
                    <a:pt x="11334" y="738220"/>
                  </a:lnTo>
                  <a:lnTo>
                    <a:pt x="8841" y="723487"/>
                  </a:lnTo>
                  <a:lnTo>
                    <a:pt x="6574" y="708755"/>
                  </a:lnTo>
                  <a:lnTo>
                    <a:pt x="4307" y="694022"/>
                  </a:lnTo>
                  <a:lnTo>
                    <a:pt x="2947" y="679289"/>
                  </a:lnTo>
                  <a:lnTo>
                    <a:pt x="1587" y="664330"/>
                  </a:lnTo>
                  <a:lnTo>
                    <a:pt x="680" y="649597"/>
                  </a:lnTo>
                  <a:lnTo>
                    <a:pt x="227" y="634638"/>
                  </a:lnTo>
                  <a:lnTo>
                    <a:pt x="0" y="619905"/>
                  </a:lnTo>
                  <a:lnTo>
                    <a:pt x="227" y="604946"/>
                  </a:lnTo>
                  <a:lnTo>
                    <a:pt x="680" y="589987"/>
                  </a:lnTo>
                  <a:lnTo>
                    <a:pt x="1587" y="575254"/>
                  </a:lnTo>
                  <a:lnTo>
                    <a:pt x="2947" y="560295"/>
                  </a:lnTo>
                  <a:lnTo>
                    <a:pt x="4307" y="545562"/>
                  </a:lnTo>
                  <a:lnTo>
                    <a:pt x="6574" y="530830"/>
                  </a:lnTo>
                  <a:lnTo>
                    <a:pt x="8841" y="516097"/>
                  </a:lnTo>
                  <a:lnTo>
                    <a:pt x="11334" y="501364"/>
                  </a:lnTo>
                  <a:lnTo>
                    <a:pt x="14508" y="486858"/>
                  </a:lnTo>
                  <a:lnTo>
                    <a:pt x="17682" y="472352"/>
                  </a:lnTo>
                  <a:lnTo>
                    <a:pt x="21535" y="457846"/>
                  </a:lnTo>
                  <a:lnTo>
                    <a:pt x="25616" y="443340"/>
                  </a:lnTo>
                  <a:lnTo>
                    <a:pt x="30150" y="429061"/>
                  </a:lnTo>
                  <a:lnTo>
                    <a:pt x="34910" y="414781"/>
                  </a:lnTo>
                  <a:lnTo>
                    <a:pt x="39897" y="400502"/>
                  </a:lnTo>
                  <a:lnTo>
                    <a:pt x="45338" y="386449"/>
                  </a:lnTo>
                  <a:lnTo>
                    <a:pt x="51232" y="372850"/>
                  </a:lnTo>
                  <a:lnTo>
                    <a:pt x="57579" y="359024"/>
                  </a:lnTo>
                  <a:lnTo>
                    <a:pt x="64153" y="345198"/>
                  </a:lnTo>
                  <a:lnTo>
                    <a:pt x="70954" y="331599"/>
                  </a:lnTo>
                  <a:lnTo>
                    <a:pt x="78208" y="318226"/>
                  </a:lnTo>
                  <a:lnTo>
                    <a:pt x="85688" y="304853"/>
                  </a:lnTo>
                  <a:lnTo>
                    <a:pt x="93849" y="291934"/>
                  </a:lnTo>
                  <a:lnTo>
                    <a:pt x="102237" y="278788"/>
                  </a:lnTo>
                  <a:lnTo>
                    <a:pt x="110851" y="266095"/>
                  </a:lnTo>
                  <a:lnTo>
                    <a:pt x="119918" y="253402"/>
                  </a:lnTo>
                  <a:lnTo>
                    <a:pt x="129213" y="240936"/>
                  </a:lnTo>
                  <a:lnTo>
                    <a:pt x="139187" y="228697"/>
                  </a:lnTo>
                  <a:lnTo>
                    <a:pt x="149161" y="216457"/>
                  </a:lnTo>
                  <a:lnTo>
                    <a:pt x="159589" y="204671"/>
                  </a:lnTo>
                  <a:lnTo>
                    <a:pt x="170470" y="193111"/>
                  </a:lnTo>
                  <a:lnTo>
                    <a:pt x="181578" y="181779"/>
                  </a:lnTo>
                  <a:lnTo>
                    <a:pt x="193139" y="170446"/>
                  </a:lnTo>
                  <a:lnTo>
                    <a:pt x="204473" y="159793"/>
                  </a:lnTo>
                  <a:lnTo>
                    <a:pt x="216488" y="149140"/>
                  </a:lnTo>
                  <a:lnTo>
                    <a:pt x="228729" y="139167"/>
                  </a:lnTo>
                  <a:lnTo>
                    <a:pt x="240743" y="129421"/>
                  </a:lnTo>
                  <a:lnTo>
                    <a:pt x="253438" y="119901"/>
                  </a:lnTo>
                  <a:lnTo>
                    <a:pt x="266133" y="110835"/>
                  </a:lnTo>
                  <a:lnTo>
                    <a:pt x="278600" y="102222"/>
                  </a:lnTo>
                  <a:lnTo>
                    <a:pt x="291748" y="93836"/>
                  </a:lnTo>
                  <a:lnTo>
                    <a:pt x="304896" y="85903"/>
                  </a:lnTo>
                  <a:lnTo>
                    <a:pt x="318271" y="78423"/>
                  </a:lnTo>
                  <a:lnTo>
                    <a:pt x="331646" y="71170"/>
                  </a:lnTo>
                  <a:lnTo>
                    <a:pt x="345020" y="64144"/>
                  </a:lnTo>
                  <a:lnTo>
                    <a:pt x="358848" y="57571"/>
                  </a:lnTo>
                  <a:lnTo>
                    <a:pt x="372676" y="51451"/>
                  </a:lnTo>
                  <a:lnTo>
                    <a:pt x="386504" y="45558"/>
                  </a:lnTo>
                  <a:lnTo>
                    <a:pt x="400559" y="40118"/>
                  </a:lnTo>
                  <a:lnTo>
                    <a:pt x="414840" y="34905"/>
                  </a:lnTo>
                  <a:lnTo>
                    <a:pt x="429122" y="30146"/>
                  </a:lnTo>
                  <a:lnTo>
                    <a:pt x="443403" y="25839"/>
                  </a:lnTo>
                  <a:lnTo>
                    <a:pt x="457911" y="21533"/>
                  </a:lnTo>
                  <a:lnTo>
                    <a:pt x="472419" y="17906"/>
                  </a:lnTo>
                  <a:lnTo>
                    <a:pt x="486927" y="14506"/>
                  </a:lnTo>
                  <a:lnTo>
                    <a:pt x="501435" y="11560"/>
                  </a:lnTo>
                  <a:lnTo>
                    <a:pt x="515944" y="8840"/>
                  </a:lnTo>
                  <a:lnTo>
                    <a:pt x="530678" y="6573"/>
                  </a:lnTo>
                  <a:lnTo>
                    <a:pt x="545413" y="4533"/>
                  </a:lnTo>
                  <a:lnTo>
                    <a:pt x="560148" y="3173"/>
                  </a:lnTo>
                  <a:lnTo>
                    <a:pt x="575109" y="1587"/>
                  </a:lnTo>
                  <a:lnTo>
                    <a:pt x="589844" y="907"/>
                  </a:lnTo>
                  <a:lnTo>
                    <a:pt x="604806" y="227"/>
                  </a:lnTo>
                  <a:lnTo>
                    <a:pt x="619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0247" name="组合 15"/>
          <p:cNvGrpSpPr/>
          <p:nvPr/>
        </p:nvGrpSpPr>
        <p:grpSpPr bwMode="auto">
          <a:xfrm>
            <a:off x="6943199" y="3287395"/>
            <a:ext cx="974725" cy="1009650"/>
            <a:chOff x="1138982" y="4435574"/>
            <a:chExt cx="974725" cy="1009650"/>
          </a:xfrm>
        </p:grpSpPr>
        <p:sp>
          <p:nvSpPr>
            <p:cNvPr id="8" name="MH_Other_3"/>
            <p:cNvSpPr/>
            <p:nvPr>
              <p:custDataLst>
                <p:tags r:id="rId4"/>
              </p:custDataLst>
            </p:nvPr>
          </p:nvSpPr>
          <p:spPr>
            <a:xfrm>
              <a:off x="1273919" y="4575274"/>
              <a:ext cx="704850" cy="730250"/>
            </a:xfrm>
            <a:prstGeom prst="rect">
              <a:avLst/>
            </a:pr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MH_Other_4"/>
            <p:cNvSpPr/>
            <p:nvPr>
              <p:custDataLst>
                <p:tags r:id="rId5"/>
              </p:custDataLst>
            </p:nvPr>
          </p:nvSpPr>
          <p:spPr>
            <a:xfrm>
              <a:off x="1138982" y="4435574"/>
              <a:ext cx="974725" cy="1009650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/>
            </a:p>
          </p:txBody>
        </p:sp>
        <p:sp>
          <p:nvSpPr>
            <p:cNvPr id="13" name="MH_Other_6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1439019" y="4743549"/>
              <a:ext cx="396875" cy="393700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0251" name="文本框 17"/>
          <p:cNvSpPr txBox="1">
            <a:spLocks noChangeArrowheads="1"/>
          </p:cNvSpPr>
          <p:nvPr/>
        </p:nvSpPr>
        <p:spPr bwMode="auto">
          <a:xfrm>
            <a:off x="8097311" y="1487488"/>
            <a:ext cx="84185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sz="2400" b="1" dirty="0" err="1" smtClean="0">
                <a:solidFill>
                  <a:schemeClr val="accent1">
                    <a:lumMod val="75000"/>
                  </a:schemeClr>
                </a:solidFill>
                <a:cs typeface="+mn-ea"/>
              </a:rPr>
              <a:t>矿场</a:t>
            </a:r>
            <a:r>
              <a:rPr lang="en-US" altLang="zh-CN" sz="2400" b="1" dirty="0" err="1" smtClean="0">
                <a:solidFill>
                  <a:schemeClr val="accent1">
                    <a:lumMod val="75000"/>
                  </a:schemeClr>
                </a:solidFill>
                <a:cs typeface="+mn-ea"/>
              </a:rPr>
              <a:t>/</a:t>
            </a:r>
            <a:r>
              <a:rPr lang="zh-CN" altLang="en-US" sz="2400" b="1" dirty="0" err="1" smtClean="0">
                <a:solidFill>
                  <a:schemeClr val="accent1">
                    <a:lumMod val="75000"/>
                  </a:schemeClr>
                </a:solidFill>
                <a:cs typeface="+mn-ea"/>
              </a:rPr>
              <a:t>矿池</a:t>
            </a:r>
            <a:endParaRPr lang="zh-CN" altLang="en-US" sz="2400" b="1" dirty="0" err="1" smtClean="0">
              <a:solidFill>
                <a:schemeClr val="accent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65770" y="1936750"/>
            <a:ext cx="3709035" cy="755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比特大陆、嘉楠耘智、亿邦通信</a:t>
            </a:r>
            <a:endParaRPr lang="zh-CN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BTC.com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Antpool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F2pool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3" name="文本框 21"/>
          <p:cNvSpPr txBox="1">
            <a:spLocks noChangeArrowheads="1"/>
          </p:cNvSpPr>
          <p:nvPr/>
        </p:nvSpPr>
        <p:spPr bwMode="auto">
          <a:xfrm>
            <a:off x="8097311" y="3206433"/>
            <a:ext cx="9439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sz="2400" b="1" dirty="0" err="1" smtClean="0">
                <a:solidFill>
                  <a:schemeClr val="accent1">
                    <a:lumMod val="75000"/>
                  </a:schemeClr>
                </a:solidFill>
                <a:cs typeface="+mn-ea"/>
              </a:rPr>
              <a:t>做市商</a:t>
            </a:r>
            <a:endParaRPr lang="zh-CN" sz="2400" b="1" dirty="0" err="1" smtClean="0">
              <a:solidFill>
                <a:schemeClr val="accent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065770" y="3657600"/>
            <a:ext cx="3768725" cy="755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trading volume </a:t>
            </a:r>
            <a:endParaRPr lang="en-US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price stabling</a:t>
            </a:r>
            <a:endParaRPr lang="en-US" altLang="zh-CN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15"/>
          <p:cNvGrpSpPr/>
          <p:nvPr/>
        </p:nvGrpSpPr>
        <p:grpSpPr bwMode="auto">
          <a:xfrm>
            <a:off x="6954629" y="4935220"/>
            <a:ext cx="974725" cy="1009650"/>
            <a:chOff x="1138982" y="4435574"/>
            <a:chExt cx="974725" cy="1009650"/>
          </a:xfrm>
        </p:grpSpPr>
        <p:sp>
          <p:nvSpPr>
            <p:cNvPr id="7" name="MH_Other_3"/>
            <p:cNvSpPr/>
            <p:nvPr>
              <p:custDataLst>
                <p:tags r:id="rId7"/>
              </p:custDataLst>
            </p:nvPr>
          </p:nvSpPr>
          <p:spPr>
            <a:xfrm>
              <a:off x="1273919" y="4575274"/>
              <a:ext cx="704850" cy="730250"/>
            </a:xfrm>
            <a:prstGeom prst="rect">
              <a:avLst/>
            </a:pr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MH_Other_4"/>
            <p:cNvSpPr/>
            <p:nvPr>
              <p:custDataLst>
                <p:tags r:id="rId8"/>
              </p:custDataLst>
            </p:nvPr>
          </p:nvSpPr>
          <p:spPr>
            <a:xfrm>
              <a:off x="1138982" y="4435574"/>
              <a:ext cx="974725" cy="1009650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/>
            </a:p>
          </p:txBody>
        </p:sp>
      </p:grpSp>
      <p:pic>
        <p:nvPicPr>
          <p:cNvPr id="11269" name="图片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56780" y="5274310"/>
            <a:ext cx="410845" cy="4114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文本框 21"/>
          <p:cNvSpPr txBox="1">
            <a:spLocks noChangeArrowheads="1"/>
          </p:cNvSpPr>
          <p:nvPr/>
        </p:nvSpPr>
        <p:spPr bwMode="auto">
          <a:xfrm>
            <a:off x="8080801" y="4997768"/>
            <a:ext cx="9439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sz="2400" b="1" dirty="0" err="1" smtClean="0">
                <a:solidFill>
                  <a:schemeClr val="accent1">
                    <a:lumMod val="75000"/>
                  </a:schemeClr>
                </a:solidFill>
                <a:cs typeface="+mn-ea"/>
              </a:rPr>
              <a:t>媒体</a:t>
            </a:r>
            <a:endParaRPr lang="zh-CN" sz="2400" b="1" dirty="0" err="1" smtClean="0">
              <a:solidFill>
                <a:schemeClr val="accent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49260" y="5448935"/>
            <a:ext cx="3768725" cy="755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PR/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宣发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内容产出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第三方服务、运营服务等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6"/>
          <p:cNvGrpSpPr/>
          <p:nvPr/>
        </p:nvGrpSpPr>
        <p:grpSpPr bwMode="auto">
          <a:xfrm>
            <a:off x="827514" y="1556703"/>
            <a:ext cx="974725" cy="1009650"/>
            <a:chOff x="1138982" y="2290763"/>
            <a:chExt cx="974725" cy="1009650"/>
          </a:xfrm>
        </p:grpSpPr>
        <p:sp>
          <p:nvSpPr>
            <p:cNvPr id="3" name="MH_Other_1"/>
            <p:cNvSpPr/>
            <p:nvPr>
              <p:custDataLst>
                <p:tags r:id="rId10"/>
              </p:custDataLst>
            </p:nvPr>
          </p:nvSpPr>
          <p:spPr>
            <a:xfrm>
              <a:off x="1273919" y="2430463"/>
              <a:ext cx="704850" cy="730250"/>
            </a:xfrm>
            <a:prstGeom prst="rect">
              <a:avLst/>
            </a:pr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MH_Other_2"/>
            <p:cNvSpPr/>
            <p:nvPr>
              <p:custDataLst>
                <p:tags r:id="rId11"/>
              </p:custDataLst>
            </p:nvPr>
          </p:nvSpPr>
          <p:spPr>
            <a:xfrm>
              <a:off x="1138982" y="2290763"/>
              <a:ext cx="974725" cy="1009650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/>
            </a:p>
          </p:txBody>
        </p:sp>
        <p:sp>
          <p:nvSpPr>
            <p:cNvPr id="16" name="MH_Other_5"/>
            <p:cNvSpPr/>
            <p:nvPr>
              <p:custDataLst>
                <p:tags r:id="rId12"/>
              </p:custDataLst>
            </p:nvPr>
          </p:nvSpPr>
          <p:spPr bwMode="auto">
            <a:xfrm>
              <a:off x="1421557" y="2600325"/>
              <a:ext cx="398462" cy="396875"/>
            </a:xfrm>
            <a:custGeom>
              <a:avLst/>
              <a:gdLst>
                <a:gd name="T0" fmla="*/ 984018 w 1589088"/>
                <a:gd name="T1" fmla="*/ 589506 h 1589088"/>
                <a:gd name="T2" fmla="*/ 955171 w 1589088"/>
                <a:gd name="T3" fmla="*/ 645802 h 1589088"/>
                <a:gd name="T4" fmla="*/ 898294 w 1589088"/>
                <a:gd name="T5" fmla="*/ 673272 h 1589088"/>
                <a:gd name="T6" fmla="*/ 881422 w 1589088"/>
                <a:gd name="T7" fmla="*/ 964824 h 1589088"/>
                <a:gd name="T8" fmla="*/ 873530 w 1589088"/>
                <a:gd name="T9" fmla="*/ 1040159 h 1589088"/>
                <a:gd name="T10" fmla="*/ 824817 w 1589088"/>
                <a:gd name="T11" fmla="*/ 1084490 h 1589088"/>
                <a:gd name="T12" fmla="*/ 756238 w 1589088"/>
                <a:gd name="T13" fmla="*/ 1088026 h 1589088"/>
                <a:gd name="T14" fmla="*/ 703444 w 1589088"/>
                <a:gd name="T15" fmla="*/ 1048590 h 1589088"/>
                <a:gd name="T16" fmla="*/ 686571 w 1589088"/>
                <a:gd name="T17" fmla="*/ 985493 h 1589088"/>
                <a:gd name="T18" fmla="*/ 486007 w 1589088"/>
                <a:gd name="T19" fmla="*/ 893024 h 1589088"/>
                <a:gd name="T20" fmla="*/ 398106 w 1589088"/>
                <a:gd name="T21" fmla="*/ 820680 h 1589088"/>
                <a:gd name="T22" fmla="*/ 402189 w 1589088"/>
                <a:gd name="T23" fmla="*/ 755134 h 1589088"/>
                <a:gd name="T24" fmla="*/ 446547 w 1589088"/>
                <a:gd name="T25" fmla="*/ 706452 h 1589088"/>
                <a:gd name="T26" fmla="*/ 514037 w 1589088"/>
                <a:gd name="T27" fmla="*/ 696389 h 1589088"/>
                <a:gd name="T28" fmla="*/ 570641 w 1589088"/>
                <a:gd name="T29" fmla="*/ 730385 h 1589088"/>
                <a:gd name="T30" fmla="*/ 593501 w 1589088"/>
                <a:gd name="T31" fmla="*/ 794027 h 1589088"/>
                <a:gd name="T32" fmla="*/ 818558 w 1589088"/>
                <a:gd name="T33" fmla="*/ 648522 h 1589088"/>
                <a:gd name="T34" fmla="*/ 785901 w 1589088"/>
                <a:gd name="T35" fmla="*/ 575091 h 1589088"/>
                <a:gd name="T36" fmla="*/ 808761 w 1589088"/>
                <a:gd name="T37" fmla="*/ 511721 h 1589088"/>
                <a:gd name="T38" fmla="*/ 865365 w 1589088"/>
                <a:gd name="T39" fmla="*/ 477726 h 1589088"/>
                <a:gd name="T40" fmla="*/ 728574 w 1589088"/>
                <a:gd name="T41" fmla="*/ 144010 h 1589088"/>
                <a:gd name="T42" fmla="*/ 531280 w 1589088"/>
                <a:gd name="T43" fmla="*/ 182593 h 1589088"/>
                <a:gd name="T44" fmla="*/ 353281 w 1589088"/>
                <a:gd name="T45" fmla="*/ 288291 h 1589088"/>
                <a:gd name="T46" fmla="*/ 219577 w 1589088"/>
                <a:gd name="T47" fmla="*/ 451592 h 1589088"/>
                <a:gd name="T48" fmla="*/ 152454 w 1589088"/>
                <a:gd name="T49" fmla="*/ 642880 h 1589088"/>
                <a:gd name="T50" fmla="*/ 152454 w 1589088"/>
                <a:gd name="T51" fmla="*/ 843135 h 1589088"/>
                <a:gd name="T52" fmla="*/ 219577 w 1589088"/>
                <a:gd name="T53" fmla="*/ 1034422 h 1589088"/>
                <a:gd name="T54" fmla="*/ 353281 w 1589088"/>
                <a:gd name="T55" fmla="*/ 1197724 h 1589088"/>
                <a:gd name="T56" fmla="*/ 531280 w 1589088"/>
                <a:gd name="T57" fmla="*/ 1303421 h 1589088"/>
                <a:gd name="T58" fmla="*/ 728574 w 1589088"/>
                <a:gd name="T59" fmla="*/ 1341734 h 1589088"/>
                <a:gd name="T60" fmla="*/ 927227 w 1589088"/>
                <a:gd name="T61" fmla="*/ 1312931 h 1589088"/>
                <a:gd name="T62" fmla="*/ 1109302 w 1589088"/>
                <a:gd name="T63" fmla="*/ 1217015 h 1589088"/>
                <a:gd name="T64" fmla="*/ 1251431 w 1589088"/>
                <a:gd name="T65" fmla="*/ 1059964 h 1589088"/>
                <a:gd name="T66" fmla="*/ 1328065 w 1589088"/>
                <a:gd name="T67" fmla="*/ 871393 h 1589088"/>
                <a:gd name="T68" fmla="*/ 1337576 w 1589088"/>
                <a:gd name="T69" fmla="*/ 671410 h 1589088"/>
                <a:gd name="T70" fmla="*/ 1280237 w 1589088"/>
                <a:gd name="T71" fmla="*/ 477677 h 1589088"/>
                <a:gd name="T72" fmla="*/ 1155500 w 1589088"/>
                <a:gd name="T73" fmla="*/ 308670 h 1589088"/>
                <a:gd name="T74" fmla="*/ 981849 w 1589088"/>
                <a:gd name="T75" fmla="*/ 193462 h 1589088"/>
                <a:gd name="T76" fmla="*/ 785915 w 1589088"/>
                <a:gd name="T77" fmla="*/ 145640 h 1589088"/>
                <a:gd name="T78" fmla="*/ 902226 w 1589088"/>
                <a:gd name="T79" fmla="*/ 17390 h 1589088"/>
                <a:gd name="T80" fmla="*/ 1136207 w 1589088"/>
                <a:gd name="T81" fmla="*/ 112491 h 1589088"/>
                <a:gd name="T82" fmla="*/ 1320999 w 1589088"/>
                <a:gd name="T83" fmla="*/ 276063 h 1589088"/>
                <a:gd name="T84" fmla="*/ 1429702 w 1589088"/>
                <a:gd name="T85" fmla="*/ 459201 h 1589088"/>
                <a:gd name="T86" fmla="*/ 1481334 w 1589088"/>
                <a:gd name="T87" fmla="*/ 660270 h 1589088"/>
                <a:gd name="T88" fmla="*/ 1475356 w 1589088"/>
                <a:gd name="T89" fmla="*/ 866502 h 1589088"/>
                <a:gd name="T90" fmla="*/ 1412581 w 1589088"/>
                <a:gd name="T91" fmla="*/ 1064855 h 1589088"/>
                <a:gd name="T92" fmla="*/ 1892771 w 1589088"/>
                <a:gd name="T93" fmla="*/ 1636001 h 1589088"/>
                <a:gd name="T94" fmla="*/ 1896304 w 1589088"/>
                <a:gd name="T95" fmla="*/ 1759632 h 1589088"/>
                <a:gd name="T96" fmla="*/ 1783798 w 1589088"/>
                <a:gd name="T97" fmla="*/ 1885980 h 1589088"/>
                <a:gd name="T98" fmla="*/ 1662866 w 1589088"/>
                <a:gd name="T99" fmla="*/ 1900381 h 1589088"/>
                <a:gd name="T100" fmla="*/ 1104954 w 1589088"/>
                <a:gd name="T101" fmla="*/ 1391458 h 1589088"/>
                <a:gd name="T102" fmla="*/ 909835 w 1589088"/>
                <a:gd name="T103" fmla="*/ 1466451 h 1589088"/>
                <a:gd name="T104" fmla="*/ 704388 w 1589088"/>
                <a:gd name="T105" fmla="*/ 1484656 h 1589088"/>
                <a:gd name="T106" fmla="*/ 501116 w 1589088"/>
                <a:gd name="T107" fmla="*/ 1445528 h 1589088"/>
                <a:gd name="T108" fmla="*/ 313061 w 1589088"/>
                <a:gd name="T109" fmla="*/ 1349069 h 1589088"/>
                <a:gd name="T110" fmla="*/ 143758 w 1589088"/>
                <a:gd name="T111" fmla="*/ 1181965 h 1589088"/>
                <a:gd name="T112" fmla="*/ 30708 w 1589088"/>
                <a:gd name="T113" fmla="*/ 954538 h 1589088"/>
                <a:gd name="T114" fmla="*/ 815 w 1589088"/>
                <a:gd name="T115" fmla="*/ 707277 h 1589088"/>
                <a:gd name="T116" fmla="*/ 54351 w 1589088"/>
                <a:gd name="T117" fmla="*/ 463275 h 1589088"/>
                <a:gd name="T118" fmla="*/ 191315 w 1589088"/>
                <a:gd name="T119" fmla="*/ 245360 h 1589088"/>
                <a:gd name="T120" fmla="*/ 397577 w 1589088"/>
                <a:gd name="T121" fmla="*/ 85319 h 1589088"/>
                <a:gd name="T122" fmla="*/ 636177 w 1589088"/>
                <a:gd name="T123" fmla="*/ 7880 h 15890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589088" h="1589088">
                  <a:moveTo>
                    <a:pt x="916859" y="288925"/>
                  </a:moveTo>
                  <a:lnTo>
                    <a:pt x="954088" y="332030"/>
                  </a:lnTo>
                  <a:lnTo>
                    <a:pt x="816067" y="450682"/>
                  </a:lnTo>
                  <a:lnTo>
                    <a:pt x="817430" y="454085"/>
                  </a:lnTo>
                  <a:lnTo>
                    <a:pt x="818338" y="457488"/>
                  </a:lnTo>
                  <a:lnTo>
                    <a:pt x="819246" y="461118"/>
                  </a:lnTo>
                  <a:lnTo>
                    <a:pt x="820381" y="464748"/>
                  </a:lnTo>
                  <a:lnTo>
                    <a:pt x="820835" y="468378"/>
                  </a:lnTo>
                  <a:lnTo>
                    <a:pt x="821289" y="472008"/>
                  </a:lnTo>
                  <a:lnTo>
                    <a:pt x="821743" y="475865"/>
                  </a:lnTo>
                  <a:lnTo>
                    <a:pt x="821743" y="479722"/>
                  </a:lnTo>
                  <a:lnTo>
                    <a:pt x="821743" y="483805"/>
                  </a:lnTo>
                  <a:lnTo>
                    <a:pt x="821289" y="487662"/>
                  </a:lnTo>
                  <a:lnTo>
                    <a:pt x="820835" y="491746"/>
                  </a:lnTo>
                  <a:lnTo>
                    <a:pt x="820154" y="495602"/>
                  </a:lnTo>
                  <a:lnTo>
                    <a:pt x="819246" y="499459"/>
                  </a:lnTo>
                  <a:lnTo>
                    <a:pt x="818338" y="503089"/>
                  </a:lnTo>
                  <a:lnTo>
                    <a:pt x="816976" y="506946"/>
                  </a:lnTo>
                  <a:lnTo>
                    <a:pt x="815840" y="510349"/>
                  </a:lnTo>
                  <a:lnTo>
                    <a:pt x="814251" y="513979"/>
                  </a:lnTo>
                  <a:lnTo>
                    <a:pt x="812662" y="517382"/>
                  </a:lnTo>
                  <a:lnTo>
                    <a:pt x="810619" y="520785"/>
                  </a:lnTo>
                  <a:lnTo>
                    <a:pt x="808803" y="523961"/>
                  </a:lnTo>
                  <a:lnTo>
                    <a:pt x="806760" y="527137"/>
                  </a:lnTo>
                  <a:lnTo>
                    <a:pt x="804263" y="530313"/>
                  </a:lnTo>
                  <a:lnTo>
                    <a:pt x="801993" y="533036"/>
                  </a:lnTo>
                  <a:lnTo>
                    <a:pt x="799496" y="535985"/>
                  </a:lnTo>
                  <a:lnTo>
                    <a:pt x="796772" y="538707"/>
                  </a:lnTo>
                  <a:lnTo>
                    <a:pt x="794048" y="541203"/>
                  </a:lnTo>
                  <a:lnTo>
                    <a:pt x="791324" y="543698"/>
                  </a:lnTo>
                  <a:lnTo>
                    <a:pt x="788146" y="545967"/>
                  </a:lnTo>
                  <a:lnTo>
                    <a:pt x="785194" y="548009"/>
                  </a:lnTo>
                  <a:lnTo>
                    <a:pt x="781789" y="550051"/>
                  </a:lnTo>
                  <a:lnTo>
                    <a:pt x="778611" y="552093"/>
                  </a:lnTo>
                  <a:lnTo>
                    <a:pt x="775433" y="553908"/>
                  </a:lnTo>
                  <a:lnTo>
                    <a:pt x="771801" y="555496"/>
                  </a:lnTo>
                  <a:lnTo>
                    <a:pt x="768396" y="556857"/>
                  </a:lnTo>
                  <a:lnTo>
                    <a:pt x="764537" y="558218"/>
                  </a:lnTo>
                  <a:lnTo>
                    <a:pt x="760905" y="559352"/>
                  </a:lnTo>
                  <a:lnTo>
                    <a:pt x="757046" y="560260"/>
                  </a:lnTo>
                  <a:lnTo>
                    <a:pt x="753413" y="560940"/>
                  </a:lnTo>
                  <a:lnTo>
                    <a:pt x="749327" y="561621"/>
                  </a:lnTo>
                  <a:lnTo>
                    <a:pt x="745241" y="562075"/>
                  </a:lnTo>
                  <a:lnTo>
                    <a:pt x="692121" y="754005"/>
                  </a:lnTo>
                  <a:lnTo>
                    <a:pt x="697343" y="756728"/>
                  </a:lnTo>
                  <a:lnTo>
                    <a:pt x="702110" y="759904"/>
                  </a:lnTo>
                  <a:lnTo>
                    <a:pt x="706650" y="763080"/>
                  </a:lnTo>
                  <a:lnTo>
                    <a:pt x="710963" y="766937"/>
                  </a:lnTo>
                  <a:lnTo>
                    <a:pt x="715049" y="770794"/>
                  </a:lnTo>
                  <a:lnTo>
                    <a:pt x="718908" y="774877"/>
                  </a:lnTo>
                  <a:lnTo>
                    <a:pt x="722313" y="779188"/>
                  </a:lnTo>
                  <a:lnTo>
                    <a:pt x="725718" y="783952"/>
                  </a:lnTo>
                  <a:lnTo>
                    <a:pt x="728670" y="788943"/>
                  </a:lnTo>
                  <a:lnTo>
                    <a:pt x="731167" y="793934"/>
                  </a:lnTo>
                  <a:lnTo>
                    <a:pt x="733437" y="799379"/>
                  </a:lnTo>
                  <a:lnTo>
                    <a:pt x="735253" y="804824"/>
                  </a:lnTo>
                  <a:lnTo>
                    <a:pt x="736615" y="810496"/>
                  </a:lnTo>
                  <a:lnTo>
                    <a:pt x="737750" y="816167"/>
                  </a:lnTo>
                  <a:lnTo>
                    <a:pt x="738431" y="822066"/>
                  </a:lnTo>
                  <a:lnTo>
                    <a:pt x="738658" y="828191"/>
                  </a:lnTo>
                  <a:lnTo>
                    <a:pt x="738658" y="832729"/>
                  </a:lnTo>
                  <a:lnTo>
                    <a:pt x="738431" y="836812"/>
                  </a:lnTo>
                  <a:lnTo>
                    <a:pt x="737523" y="840896"/>
                  </a:lnTo>
                  <a:lnTo>
                    <a:pt x="736842" y="844980"/>
                  </a:lnTo>
                  <a:lnTo>
                    <a:pt x="735934" y="849063"/>
                  </a:lnTo>
                  <a:lnTo>
                    <a:pt x="734799" y="852920"/>
                  </a:lnTo>
                  <a:lnTo>
                    <a:pt x="733664" y="856777"/>
                  </a:lnTo>
                  <a:lnTo>
                    <a:pt x="732075" y="860407"/>
                  </a:lnTo>
                  <a:lnTo>
                    <a:pt x="730259" y="864263"/>
                  </a:lnTo>
                  <a:lnTo>
                    <a:pt x="728670" y="867666"/>
                  </a:lnTo>
                  <a:lnTo>
                    <a:pt x="726626" y="871296"/>
                  </a:lnTo>
                  <a:lnTo>
                    <a:pt x="724583" y="874699"/>
                  </a:lnTo>
                  <a:lnTo>
                    <a:pt x="722086" y="877876"/>
                  </a:lnTo>
                  <a:lnTo>
                    <a:pt x="719589" y="881052"/>
                  </a:lnTo>
                  <a:lnTo>
                    <a:pt x="717092" y="884228"/>
                  </a:lnTo>
                  <a:lnTo>
                    <a:pt x="714141" y="886950"/>
                  </a:lnTo>
                  <a:lnTo>
                    <a:pt x="711417" y="889673"/>
                  </a:lnTo>
                  <a:lnTo>
                    <a:pt x="708239" y="892395"/>
                  </a:lnTo>
                  <a:lnTo>
                    <a:pt x="705288" y="894891"/>
                  </a:lnTo>
                  <a:lnTo>
                    <a:pt x="702110" y="896933"/>
                  </a:lnTo>
                  <a:lnTo>
                    <a:pt x="698705" y="899428"/>
                  </a:lnTo>
                  <a:lnTo>
                    <a:pt x="695299" y="901243"/>
                  </a:lnTo>
                  <a:lnTo>
                    <a:pt x="691440" y="903058"/>
                  </a:lnTo>
                  <a:lnTo>
                    <a:pt x="688035" y="904646"/>
                  </a:lnTo>
                  <a:lnTo>
                    <a:pt x="684176" y="906234"/>
                  </a:lnTo>
                  <a:lnTo>
                    <a:pt x="680317" y="907595"/>
                  </a:lnTo>
                  <a:lnTo>
                    <a:pt x="676231" y="908730"/>
                  </a:lnTo>
                  <a:lnTo>
                    <a:pt x="672372" y="909637"/>
                  </a:lnTo>
                  <a:lnTo>
                    <a:pt x="668286" y="910318"/>
                  </a:lnTo>
                  <a:lnTo>
                    <a:pt x="664199" y="910771"/>
                  </a:lnTo>
                  <a:lnTo>
                    <a:pt x="659886" y="911225"/>
                  </a:lnTo>
                  <a:lnTo>
                    <a:pt x="655573" y="911225"/>
                  </a:lnTo>
                  <a:lnTo>
                    <a:pt x="651260" y="911225"/>
                  </a:lnTo>
                  <a:lnTo>
                    <a:pt x="646947" y="910771"/>
                  </a:lnTo>
                  <a:lnTo>
                    <a:pt x="643088" y="910318"/>
                  </a:lnTo>
                  <a:lnTo>
                    <a:pt x="638775" y="909637"/>
                  </a:lnTo>
                  <a:lnTo>
                    <a:pt x="634915" y="908730"/>
                  </a:lnTo>
                  <a:lnTo>
                    <a:pt x="630829" y="907595"/>
                  </a:lnTo>
                  <a:lnTo>
                    <a:pt x="627197" y="906234"/>
                  </a:lnTo>
                  <a:lnTo>
                    <a:pt x="623338" y="904646"/>
                  </a:lnTo>
                  <a:lnTo>
                    <a:pt x="619706" y="903058"/>
                  </a:lnTo>
                  <a:lnTo>
                    <a:pt x="616074" y="901243"/>
                  </a:lnTo>
                  <a:lnTo>
                    <a:pt x="612669" y="899428"/>
                  </a:lnTo>
                  <a:lnTo>
                    <a:pt x="609037" y="896933"/>
                  </a:lnTo>
                  <a:lnTo>
                    <a:pt x="605858" y="894891"/>
                  </a:lnTo>
                  <a:lnTo>
                    <a:pt x="602680" y="892395"/>
                  </a:lnTo>
                  <a:lnTo>
                    <a:pt x="599729" y="889673"/>
                  </a:lnTo>
                  <a:lnTo>
                    <a:pt x="596778" y="886950"/>
                  </a:lnTo>
                  <a:lnTo>
                    <a:pt x="594054" y="884228"/>
                  </a:lnTo>
                  <a:lnTo>
                    <a:pt x="591557" y="881052"/>
                  </a:lnTo>
                  <a:lnTo>
                    <a:pt x="588833" y="877876"/>
                  </a:lnTo>
                  <a:lnTo>
                    <a:pt x="586790" y="874699"/>
                  </a:lnTo>
                  <a:lnTo>
                    <a:pt x="584520" y="871296"/>
                  </a:lnTo>
                  <a:lnTo>
                    <a:pt x="582704" y="867666"/>
                  </a:lnTo>
                  <a:lnTo>
                    <a:pt x="580661" y="864263"/>
                  </a:lnTo>
                  <a:lnTo>
                    <a:pt x="579072" y="860407"/>
                  </a:lnTo>
                  <a:lnTo>
                    <a:pt x="577710" y="856777"/>
                  </a:lnTo>
                  <a:lnTo>
                    <a:pt x="576348" y="852920"/>
                  </a:lnTo>
                  <a:lnTo>
                    <a:pt x="575212" y="849063"/>
                  </a:lnTo>
                  <a:lnTo>
                    <a:pt x="574077" y="844980"/>
                  </a:lnTo>
                  <a:lnTo>
                    <a:pt x="573396" y="840896"/>
                  </a:lnTo>
                  <a:lnTo>
                    <a:pt x="572942" y="836812"/>
                  </a:lnTo>
                  <a:lnTo>
                    <a:pt x="572488" y="832729"/>
                  </a:lnTo>
                  <a:lnTo>
                    <a:pt x="572488" y="828191"/>
                  </a:lnTo>
                  <a:lnTo>
                    <a:pt x="572488" y="825242"/>
                  </a:lnTo>
                  <a:lnTo>
                    <a:pt x="572715" y="822066"/>
                  </a:lnTo>
                  <a:lnTo>
                    <a:pt x="573623" y="815940"/>
                  </a:lnTo>
                  <a:lnTo>
                    <a:pt x="574986" y="810042"/>
                  </a:lnTo>
                  <a:lnTo>
                    <a:pt x="576575" y="804370"/>
                  </a:lnTo>
                  <a:lnTo>
                    <a:pt x="454445" y="733134"/>
                  </a:lnTo>
                  <a:lnTo>
                    <a:pt x="449904" y="736083"/>
                  </a:lnTo>
                  <a:lnTo>
                    <a:pt x="444910" y="738352"/>
                  </a:lnTo>
                  <a:lnTo>
                    <a:pt x="439689" y="740166"/>
                  </a:lnTo>
                  <a:lnTo>
                    <a:pt x="434468" y="741981"/>
                  </a:lnTo>
                  <a:lnTo>
                    <a:pt x="429020" y="743569"/>
                  </a:lnTo>
                  <a:lnTo>
                    <a:pt x="423571" y="744477"/>
                  </a:lnTo>
                  <a:lnTo>
                    <a:pt x="417669" y="745158"/>
                  </a:lnTo>
                  <a:lnTo>
                    <a:pt x="412221" y="745384"/>
                  </a:lnTo>
                  <a:lnTo>
                    <a:pt x="408589" y="745158"/>
                  </a:lnTo>
                  <a:lnTo>
                    <a:pt x="405411" y="744931"/>
                  </a:lnTo>
                  <a:lnTo>
                    <a:pt x="398828" y="744023"/>
                  </a:lnTo>
                  <a:lnTo>
                    <a:pt x="305755" y="898294"/>
                  </a:lnTo>
                  <a:lnTo>
                    <a:pt x="257175" y="869255"/>
                  </a:lnTo>
                  <a:lnTo>
                    <a:pt x="349113" y="716118"/>
                  </a:lnTo>
                  <a:lnTo>
                    <a:pt x="347070" y="713396"/>
                  </a:lnTo>
                  <a:lnTo>
                    <a:pt x="344573" y="710220"/>
                  </a:lnTo>
                  <a:lnTo>
                    <a:pt x="342757" y="707497"/>
                  </a:lnTo>
                  <a:lnTo>
                    <a:pt x="340714" y="704321"/>
                  </a:lnTo>
                  <a:lnTo>
                    <a:pt x="339125" y="701145"/>
                  </a:lnTo>
                  <a:lnTo>
                    <a:pt x="337536" y="697969"/>
                  </a:lnTo>
                  <a:lnTo>
                    <a:pt x="335720" y="694793"/>
                  </a:lnTo>
                  <a:lnTo>
                    <a:pt x="334358" y="691390"/>
                  </a:lnTo>
                  <a:lnTo>
                    <a:pt x="333223" y="687987"/>
                  </a:lnTo>
                  <a:lnTo>
                    <a:pt x="332087" y="684584"/>
                  </a:lnTo>
                  <a:lnTo>
                    <a:pt x="331179" y="680954"/>
                  </a:lnTo>
                  <a:lnTo>
                    <a:pt x="330498" y="677324"/>
                  </a:lnTo>
                  <a:lnTo>
                    <a:pt x="329590" y="673467"/>
                  </a:lnTo>
                  <a:lnTo>
                    <a:pt x="329136" y="670064"/>
                  </a:lnTo>
                  <a:lnTo>
                    <a:pt x="328909" y="665981"/>
                  </a:lnTo>
                  <a:lnTo>
                    <a:pt x="328909" y="662351"/>
                  </a:lnTo>
                  <a:lnTo>
                    <a:pt x="328909" y="658040"/>
                  </a:lnTo>
                  <a:lnTo>
                    <a:pt x="329363" y="653730"/>
                  </a:lnTo>
                  <a:lnTo>
                    <a:pt x="330044" y="649646"/>
                  </a:lnTo>
                  <a:lnTo>
                    <a:pt x="330725" y="645335"/>
                  </a:lnTo>
                  <a:lnTo>
                    <a:pt x="331633" y="641479"/>
                  </a:lnTo>
                  <a:lnTo>
                    <a:pt x="332768" y="637395"/>
                  </a:lnTo>
                  <a:lnTo>
                    <a:pt x="333904" y="633765"/>
                  </a:lnTo>
                  <a:lnTo>
                    <a:pt x="335493" y="629908"/>
                  </a:lnTo>
                  <a:lnTo>
                    <a:pt x="337082" y="626279"/>
                  </a:lnTo>
                  <a:lnTo>
                    <a:pt x="339125" y="622649"/>
                  </a:lnTo>
                  <a:lnTo>
                    <a:pt x="340941" y="619246"/>
                  </a:lnTo>
                  <a:lnTo>
                    <a:pt x="342984" y="615843"/>
                  </a:lnTo>
                  <a:lnTo>
                    <a:pt x="345481" y="612666"/>
                  </a:lnTo>
                  <a:lnTo>
                    <a:pt x="347978" y="609263"/>
                  </a:lnTo>
                  <a:lnTo>
                    <a:pt x="350475" y="606314"/>
                  </a:lnTo>
                  <a:lnTo>
                    <a:pt x="353426" y="603592"/>
                  </a:lnTo>
                  <a:lnTo>
                    <a:pt x="356150" y="600642"/>
                  </a:lnTo>
                  <a:lnTo>
                    <a:pt x="359101" y="598147"/>
                  </a:lnTo>
                  <a:lnTo>
                    <a:pt x="362279" y="595878"/>
                  </a:lnTo>
                  <a:lnTo>
                    <a:pt x="365458" y="593383"/>
                  </a:lnTo>
                  <a:lnTo>
                    <a:pt x="369090" y="591341"/>
                  </a:lnTo>
                  <a:lnTo>
                    <a:pt x="372495" y="589299"/>
                  </a:lnTo>
                  <a:lnTo>
                    <a:pt x="376127" y="587484"/>
                  </a:lnTo>
                  <a:lnTo>
                    <a:pt x="379759" y="585669"/>
                  </a:lnTo>
                  <a:lnTo>
                    <a:pt x="383618" y="584308"/>
                  </a:lnTo>
                  <a:lnTo>
                    <a:pt x="387250" y="582947"/>
                  </a:lnTo>
                  <a:lnTo>
                    <a:pt x="391336" y="581812"/>
                  </a:lnTo>
                  <a:lnTo>
                    <a:pt x="395196" y="580905"/>
                  </a:lnTo>
                  <a:lnTo>
                    <a:pt x="399509" y="580224"/>
                  </a:lnTo>
                  <a:lnTo>
                    <a:pt x="403368" y="579544"/>
                  </a:lnTo>
                  <a:lnTo>
                    <a:pt x="407681" y="579317"/>
                  </a:lnTo>
                  <a:lnTo>
                    <a:pt x="412221" y="579090"/>
                  </a:lnTo>
                  <a:lnTo>
                    <a:pt x="416307" y="579317"/>
                  </a:lnTo>
                  <a:lnTo>
                    <a:pt x="420620" y="579544"/>
                  </a:lnTo>
                  <a:lnTo>
                    <a:pt x="424707" y="580224"/>
                  </a:lnTo>
                  <a:lnTo>
                    <a:pt x="428793" y="580905"/>
                  </a:lnTo>
                  <a:lnTo>
                    <a:pt x="432652" y="581812"/>
                  </a:lnTo>
                  <a:lnTo>
                    <a:pt x="436738" y="582947"/>
                  </a:lnTo>
                  <a:lnTo>
                    <a:pt x="440597" y="584308"/>
                  </a:lnTo>
                  <a:lnTo>
                    <a:pt x="444456" y="585669"/>
                  </a:lnTo>
                  <a:lnTo>
                    <a:pt x="447861" y="587484"/>
                  </a:lnTo>
                  <a:lnTo>
                    <a:pt x="451720" y="589299"/>
                  </a:lnTo>
                  <a:lnTo>
                    <a:pt x="454899" y="591341"/>
                  </a:lnTo>
                  <a:lnTo>
                    <a:pt x="458531" y="593383"/>
                  </a:lnTo>
                  <a:lnTo>
                    <a:pt x="461709" y="595878"/>
                  </a:lnTo>
                  <a:lnTo>
                    <a:pt x="464887" y="598147"/>
                  </a:lnTo>
                  <a:lnTo>
                    <a:pt x="467838" y="600642"/>
                  </a:lnTo>
                  <a:lnTo>
                    <a:pt x="470562" y="603592"/>
                  </a:lnTo>
                  <a:lnTo>
                    <a:pt x="473513" y="606314"/>
                  </a:lnTo>
                  <a:lnTo>
                    <a:pt x="476010" y="609263"/>
                  </a:lnTo>
                  <a:lnTo>
                    <a:pt x="478734" y="612666"/>
                  </a:lnTo>
                  <a:lnTo>
                    <a:pt x="481004" y="615843"/>
                  </a:lnTo>
                  <a:lnTo>
                    <a:pt x="483047" y="619246"/>
                  </a:lnTo>
                  <a:lnTo>
                    <a:pt x="484864" y="622649"/>
                  </a:lnTo>
                  <a:lnTo>
                    <a:pt x="486907" y="626279"/>
                  </a:lnTo>
                  <a:lnTo>
                    <a:pt x="488496" y="629908"/>
                  </a:lnTo>
                  <a:lnTo>
                    <a:pt x="490085" y="633765"/>
                  </a:lnTo>
                  <a:lnTo>
                    <a:pt x="491220" y="637395"/>
                  </a:lnTo>
                  <a:lnTo>
                    <a:pt x="492355" y="641479"/>
                  </a:lnTo>
                  <a:lnTo>
                    <a:pt x="493490" y="645335"/>
                  </a:lnTo>
                  <a:lnTo>
                    <a:pt x="494171" y="649646"/>
                  </a:lnTo>
                  <a:lnTo>
                    <a:pt x="494625" y="653730"/>
                  </a:lnTo>
                  <a:lnTo>
                    <a:pt x="495079" y="658040"/>
                  </a:lnTo>
                  <a:lnTo>
                    <a:pt x="495079" y="662351"/>
                  </a:lnTo>
                  <a:lnTo>
                    <a:pt x="495079" y="665527"/>
                  </a:lnTo>
                  <a:lnTo>
                    <a:pt x="494852" y="669157"/>
                  </a:lnTo>
                  <a:lnTo>
                    <a:pt x="494398" y="672333"/>
                  </a:lnTo>
                  <a:lnTo>
                    <a:pt x="493944" y="675509"/>
                  </a:lnTo>
                  <a:lnTo>
                    <a:pt x="492355" y="682088"/>
                  </a:lnTo>
                  <a:lnTo>
                    <a:pt x="490539" y="688214"/>
                  </a:lnTo>
                  <a:lnTo>
                    <a:pt x="610853" y="758543"/>
                  </a:lnTo>
                  <a:lnTo>
                    <a:pt x="616528" y="755140"/>
                  </a:lnTo>
                  <a:lnTo>
                    <a:pt x="622430" y="752417"/>
                  </a:lnTo>
                  <a:lnTo>
                    <a:pt x="628559" y="749922"/>
                  </a:lnTo>
                  <a:lnTo>
                    <a:pt x="634915" y="748107"/>
                  </a:lnTo>
                  <a:lnTo>
                    <a:pt x="690305" y="547101"/>
                  </a:lnTo>
                  <a:lnTo>
                    <a:pt x="686673" y="544152"/>
                  </a:lnTo>
                  <a:lnTo>
                    <a:pt x="682814" y="540976"/>
                  </a:lnTo>
                  <a:lnTo>
                    <a:pt x="679409" y="537800"/>
                  </a:lnTo>
                  <a:lnTo>
                    <a:pt x="676004" y="533943"/>
                  </a:lnTo>
                  <a:lnTo>
                    <a:pt x="673053" y="530540"/>
                  </a:lnTo>
                  <a:lnTo>
                    <a:pt x="670102" y="526456"/>
                  </a:lnTo>
                  <a:lnTo>
                    <a:pt x="667605" y="522373"/>
                  </a:lnTo>
                  <a:lnTo>
                    <a:pt x="665107" y="518062"/>
                  </a:lnTo>
                  <a:lnTo>
                    <a:pt x="662837" y="513979"/>
                  </a:lnTo>
                  <a:lnTo>
                    <a:pt x="661021" y="509214"/>
                  </a:lnTo>
                  <a:lnTo>
                    <a:pt x="659432" y="504450"/>
                  </a:lnTo>
                  <a:lnTo>
                    <a:pt x="658070" y="499913"/>
                  </a:lnTo>
                  <a:lnTo>
                    <a:pt x="657162" y="494922"/>
                  </a:lnTo>
                  <a:lnTo>
                    <a:pt x="656027" y="489931"/>
                  </a:lnTo>
                  <a:lnTo>
                    <a:pt x="655573" y="484940"/>
                  </a:lnTo>
                  <a:lnTo>
                    <a:pt x="655573" y="479722"/>
                  </a:lnTo>
                  <a:lnTo>
                    <a:pt x="655573" y="475411"/>
                  </a:lnTo>
                  <a:lnTo>
                    <a:pt x="655800" y="471327"/>
                  </a:lnTo>
                  <a:lnTo>
                    <a:pt x="656708" y="467017"/>
                  </a:lnTo>
                  <a:lnTo>
                    <a:pt x="657389" y="463160"/>
                  </a:lnTo>
                  <a:lnTo>
                    <a:pt x="658297" y="458850"/>
                  </a:lnTo>
                  <a:lnTo>
                    <a:pt x="659432" y="455220"/>
                  </a:lnTo>
                  <a:lnTo>
                    <a:pt x="660567" y="451136"/>
                  </a:lnTo>
                  <a:lnTo>
                    <a:pt x="661929" y="447506"/>
                  </a:lnTo>
                  <a:lnTo>
                    <a:pt x="663745" y="443649"/>
                  </a:lnTo>
                  <a:lnTo>
                    <a:pt x="665561" y="440246"/>
                  </a:lnTo>
                  <a:lnTo>
                    <a:pt x="667605" y="436617"/>
                  </a:lnTo>
                  <a:lnTo>
                    <a:pt x="669648" y="433440"/>
                  </a:lnTo>
                  <a:lnTo>
                    <a:pt x="672145" y="430037"/>
                  </a:lnTo>
                  <a:lnTo>
                    <a:pt x="674642" y="426861"/>
                  </a:lnTo>
                  <a:lnTo>
                    <a:pt x="677139" y="423912"/>
                  </a:lnTo>
                  <a:lnTo>
                    <a:pt x="679863" y="420963"/>
                  </a:lnTo>
                  <a:lnTo>
                    <a:pt x="682814" y="418240"/>
                  </a:lnTo>
                  <a:lnTo>
                    <a:pt x="685765" y="415518"/>
                  </a:lnTo>
                  <a:lnTo>
                    <a:pt x="688943" y="413249"/>
                  </a:lnTo>
                  <a:lnTo>
                    <a:pt x="692121" y="410980"/>
                  </a:lnTo>
                  <a:lnTo>
                    <a:pt x="695526" y="408712"/>
                  </a:lnTo>
                  <a:lnTo>
                    <a:pt x="698932" y="406670"/>
                  </a:lnTo>
                  <a:lnTo>
                    <a:pt x="702791" y="404855"/>
                  </a:lnTo>
                  <a:lnTo>
                    <a:pt x="706196" y="403267"/>
                  </a:lnTo>
                  <a:lnTo>
                    <a:pt x="710055" y="401679"/>
                  </a:lnTo>
                  <a:lnTo>
                    <a:pt x="713914" y="400318"/>
                  </a:lnTo>
                  <a:lnTo>
                    <a:pt x="718000" y="399410"/>
                  </a:lnTo>
                  <a:lnTo>
                    <a:pt x="721859" y="398503"/>
                  </a:lnTo>
                  <a:lnTo>
                    <a:pt x="725945" y="397595"/>
                  </a:lnTo>
                  <a:lnTo>
                    <a:pt x="730032" y="397141"/>
                  </a:lnTo>
                  <a:lnTo>
                    <a:pt x="734345" y="396915"/>
                  </a:lnTo>
                  <a:lnTo>
                    <a:pt x="738658" y="396688"/>
                  </a:lnTo>
                  <a:lnTo>
                    <a:pt x="744106" y="396915"/>
                  </a:lnTo>
                  <a:lnTo>
                    <a:pt x="749554" y="397595"/>
                  </a:lnTo>
                  <a:lnTo>
                    <a:pt x="754775" y="398276"/>
                  </a:lnTo>
                  <a:lnTo>
                    <a:pt x="759770" y="399637"/>
                  </a:lnTo>
                  <a:lnTo>
                    <a:pt x="764764" y="400998"/>
                  </a:lnTo>
                  <a:lnTo>
                    <a:pt x="769758" y="403040"/>
                  </a:lnTo>
                  <a:lnTo>
                    <a:pt x="774298" y="405082"/>
                  </a:lnTo>
                  <a:lnTo>
                    <a:pt x="778838" y="407577"/>
                  </a:lnTo>
                  <a:lnTo>
                    <a:pt x="916859" y="288925"/>
                  </a:lnTo>
                  <a:close/>
                  <a:moveTo>
                    <a:pt x="607752" y="120128"/>
                  </a:moveTo>
                  <a:lnTo>
                    <a:pt x="595738" y="120581"/>
                  </a:lnTo>
                  <a:lnTo>
                    <a:pt x="583950" y="121488"/>
                  </a:lnTo>
                  <a:lnTo>
                    <a:pt x="571936" y="122621"/>
                  </a:lnTo>
                  <a:lnTo>
                    <a:pt x="559921" y="123755"/>
                  </a:lnTo>
                  <a:lnTo>
                    <a:pt x="548133" y="125341"/>
                  </a:lnTo>
                  <a:lnTo>
                    <a:pt x="536119" y="127154"/>
                  </a:lnTo>
                  <a:lnTo>
                    <a:pt x="524331" y="129421"/>
                  </a:lnTo>
                  <a:lnTo>
                    <a:pt x="512543" y="131688"/>
                  </a:lnTo>
                  <a:lnTo>
                    <a:pt x="500755" y="134407"/>
                  </a:lnTo>
                  <a:lnTo>
                    <a:pt x="489194" y="137581"/>
                  </a:lnTo>
                  <a:lnTo>
                    <a:pt x="477406" y="140754"/>
                  </a:lnTo>
                  <a:lnTo>
                    <a:pt x="466072" y="144380"/>
                  </a:lnTo>
                  <a:lnTo>
                    <a:pt x="454511" y="148234"/>
                  </a:lnTo>
                  <a:lnTo>
                    <a:pt x="443176" y="152313"/>
                  </a:lnTo>
                  <a:lnTo>
                    <a:pt x="431615" y="156620"/>
                  </a:lnTo>
                  <a:lnTo>
                    <a:pt x="420508" y="161380"/>
                  </a:lnTo>
                  <a:lnTo>
                    <a:pt x="409400" y="166593"/>
                  </a:lnTo>
                  <a:lnTo>
                    <a:pt x="398519" y="171579"/>
                  </a:lnTo>
                  <a:lnTo>
                    <a:pt x="387411" y="177246"/>
                  </a:lnTo>
                  <a:lnTo>
                    <a:pt x="376530" y="183139"/>
                  </a:lnTo>
                  <a:lnTo>
                    <a:pt x="365876" y="189485"/>
                  </a:lnTo>
                  <a:lnTo>
                    <a:pt x="355221" y="195831"/>
                  </a:lnTo>
                  <a:lnTo>
                    <a:pt x="344794" y="202631"/>
                  </a:lnTo>
                  <a:lnTo>
                    <a:pt x="334593" y="209431"/>
                  </a:lnTo>
                  <a:lnTo>
                    <a:pt x="324392" y="216684"/>
                  </a:lnTo>
                  <a:lnTo>
                    <a:pt x="314191" y="224163"/>
                  </a:lnTo>
                  <a:lnTo>
                    <a:pt x="304443" y="232323"/>
                  </a:lnTo>
                  <a:lnTo>
                    <a:pt x="294695" y="240483"/>
                  </a:lnTo>
                  <a:lnTo>
                    <a:pt x="284948" y="248869"/>
                  </a:lnTo>
                  <a:lnTo>
                    <a:pt x="275654" y="257482"/>
                  </a:lnTo>
                  <a:lnTo>
                    <a:pt x="266359" y="266548"/>
                  </a:lnTo>
                  <a:lnTo>
                    <a:pt x="257518" y="275614"/>
                  </a:lnTo>
                  <a:lnTo>
                    <a:pt x="248678" y="285134"/>
                  </a:lnTo>
                  <a:lnTo>
                    <a:pt x="240290" y="294654"/>
                  </a:lnTo>
                  <a:lnTo>
                    <a:pt x="232129" y="304400"/>
                  </a:lnTo>
                  <a:lnTo>
                    <a:pt x="224195" y="314373"/>
                  </a:lnTo>
                  <a:lnTo>
                    <a:pt x="216714" y="324346"/>
                  </a:lnTo>
                  <a:lnTo>
                    <a:pt x="209460" y="334545"/>
                  </a:lnTo>
                  <a:lnTo>
                    <a:pt x="202433" y="344971"/>
                  </a:lnTo>
                  <a:lnTo>
                    <a:pt x="195632" y="355397"/>
                  </a:lnTo>
                  <a:lnTo>
                    <a:pt x="189058" y="366050"/>
                  </a:lnTo>
                  <a:lnTo>
                    <a:pt x="183164" y="376703"/>
                  </a:lnTo>
                  <a:lnTo>
                    <a:pt x="177271" y="387583"/>
                  </a:lnTo>
                  <a:lnTo>
                    <a:pt x="171603" y="398462"/>
                  </a:lnTo>
                  <a:lnTo>
                    <a:pt x="166390" y="409342"/>
                  </a:lnTo>
                  <a:lnTo>
                    <a:pt x="161402" y="420448"/>
                  </a:lnTo>
                  <a:lnTo>
                    <a:pt x="156642" y="431554"/>
                  </a:lnTo>
                  <a:lnTo>
                    <a:pt x="152108" y="443114"/>
                  </a:lnTo>
                  <a:lnTo>
                    <a:pt x="148028" y="454673"/>
                  </a:lnTo>
                  <a:lnTo>
                    <a:pt x="144174" y="466006"/>
                  </a:lnTo>
                  <a:lnTo>
                    <a:pt x="140774" y="477565"/>
                  </a:lnTo>
                  <a:lnTo>
                    <a:pt x="137373" y="489125"/>
                  </a:lnTo>
                  <a:lnTo>
                    <a:pt x="134426" y="500911"/>
                  </a:lnTo>
                  <a:lnTo>
                    <a:pt x="131706" y="512470"/>
                  </a:lnTo>
                  <a:lnTo>
                    <a:pt x="129213" y="524256"/>
                  </a:lnTo>
                  <a:lnTo>
                    <a:pt x="127172" y="536269"/>
                  </a:lnTo>
                  <a:lnTo>
                    <a:pt x="125359" y="548055"/>
                  </a:lnTo>
                  <a:lnTo>
                    <a:pt x="123772" y="560068"/>
                  </a:lnTo>
                  <a:lnTo>
                    <a:pt x="122185" y="571854"/>
                  </a:lnTo>
                  <a:lnTo>
                    <a:pt x="121278" y="583867"/>
                  </a:lnTo>
                  <a:lnTo>
                    <a:pt x="120598" y="595880"/>
                  </a:lnTo>
                  <a:lnTo>
                    <a:pt x="120145" y="607666"/>
                  </a:lnTo>
                  <a:lnTo>
                    <a:pt x="120145" y="619905"/>
                  </a:lnTo>
                  <a:lnTo>
                    <a:pt x="120145" y="631918"/>
                  </a:lnTo>
                  <a:lnTo>
                    <a:pt x="120598" y="643704"/>
                  </a:lnTo>
                  <a:lnTo>
                    <a:pt x="121278" y="655717"/>
                  </a:lnTo>
                  <a:lnTo>
                    <a:pt x="122185" y="667503"/>
                  </a:lnTo>
                  <a:lnTo>
                    <a:pt x="123772" y="679516"/>
                  </a:lnTo>
                  <a:lnTo>
                    <a:pt x="125359" y="691529"/>
                  </a:lnTo>
                  <a:lnTo>
                    <a:pt x="127172" y="703315"/>
                  </a:lnTo>
                  <a:lnTo>
                    <a:pt x="129213" y="715328"/>
                  </a:lnTo>
                  <a:lnTo>
                    <a:pt x="131706" y="726887"/>
                  </a:lnTo>
                  <a:lnTo>
                    <a:pt x="134426" y="738673"/>
                  </a:lnTo>
                  <a:lnTo>
                    <a:pt x="137373" y="750460"/>
                  </a:lnTo>
                  <a:lnTo>
                    <a:pt x="140774" y="762019"/>
                  </a:lnTo>
                  <a:lnTo>
                    <a:pt x="144174" y="773579"/>
                  </a:lnTo>
                  <a:lnTo>
                    <a:pt x="148028" y="784911"/>
                  </a:lnTo>
                  <a:lnTo>
                    <a:pt x="152108" y="796471"/>
                  </a:lnTo>
                  <a:lnTo>
                    <a:pt x="156642" y="807804"/>
                  </a:lnTo>
                  <a:lnTo>
                    <a:pt x="161402" y="819136"/>
                  </a:lnTo>
                  <a:lnTo>
                    <a:pt x="166390" y="830016"/>
                  </a:lnTo>
                  <a:lnTo>
                    <a:pt x="171603" y="841122"/>
                  </a:lnTo>
                  <a:lnTo>
                    <a:pt x="177271" y="852002"/>
                  </a:lnTo>
                  <a:lnTo>
                    <a:pt x="183164" y="862881"/>
                  </a:lnTo>
                  <a:lnTo>
                    <a:pt x="189058" y="873534"/>
                  </a:lnTo>
                  <a:lnTo>
                    <a:pt x="195632" y="884187"/>
                  </a:lnTo>
                  <a:lnTo>
                    <a:pt x="202433" y="894613"/>
                  </a:lnTo>
                  <a:lnTo>
                    <a:pt x="209460" y="904813"/>
                  </a:lnTo>
                  <a:lnTo>
                    <a:pt x="216714" y="915239"/>
                  </a:lnTo>
                  <a:lnTo>
                    <a:pt x="224195" y="925212"/>
                  </a:lnTo>
                  <a:lnTo>
                    <a:pt x="232129" y="934958"/>
                  </a:lnTo>
                  <a:lnTo>
                    <a:pt x="240290" y="944931"/>
                  </a:lnTo>
                  <a:lnTo>
                    <a:pt x="248678" y="954450"/>
                  </a:lnTo>
                  <a:lnTo>
                    <a:pt x="257518" y="963743"/>
                  </a:lnTo>
                  <a:lnTo>
                    <a:pt x="266359" y="973036"/>
                  </a:lnTo>
                  <a:lnTo>
                    <a:pt x="275654" y="982102"/>
                  </a:lnTo>
                  <a:lnTo>
                    <a:pt x="284948" y="990715"/>
                  </a:lnTo>
                  <a:lnTo>
                    <a:pt x="294695" y="999102"/>
                  </a:lnTo>
                  <a:lnTo>
                    <a:pt x="304443" y="1007261"/>
                  </a:lnTo>
                  <a:lnTo>
                    <a:pt x="314191" y="1015194"/>
                  </a:lnTo>
                  <a:lnTo>
                    <a:pt x="324392" y="1022674"/>
                  </a:lnTo>
                  <a:lnTo>
                    <a:pt x="334593" y="1029927"/>
                  </a:lnTo>
                  <a:lnTo>
                    <a:pt x="344794" y="1036953"/>
                  </a:lnTo>
                  <a:lnTo>
                    <a:pt x="355221" y="1043753"/>
                  </a:lnTo>
                  <a:lnTo>
                    <a:pt x="365876" y="1050099"/>
                  </a:lnTo>
                  <a:lnTo>
                    <a:pt x="376530" y="1056446"/>
                  </a:lnTo>
                  <a:lnTo>
                    <a:pt x="387411" y="1062339"/>
                  </a:lnTo>
                  <a:lnTo>
                    <a:pt x="398292" y="1067779"/>
                  </a:lnTo>
                  <a:lnTo>
                    <a:pt x="409400" y="1072992"/>
                  </a:lnTo>
                  <a:lnTo>
                    <a:pt x="420508" y="1078205"/>
                  </a:lnTo>
                  <a:lnTo>
                    <a:pt x="431615" y="1082738"/>
                  </a:lnTo>
                  <a:lnTo>
                    <a:pt x="443176" y="1087271"/>
                  </a:lnTo>
                  <a:lnTo>
                    <a:pt x="454511" y="1091351"/>
                  </a:lnTo>
                  <a:lnTo>
                    <a:pt x="466072" y="1095204"/>
                  </a:lnTo>
                  <a:lnTo>
                    <a:pt x="477406" y="1098830"/>
                  </a:lnTo>
                  <a:lnTo>
                    <a:pt x="489194" y="1102004"/>
                  </a:lnTo>
                  <a:lnTo>
                    <a:pt x="500755" y="1104950"/>
                  </a:lnTo>
                  <a:lnTo>
                    <a:pt x="512543" y="1107897"/>
                  </a:lnTo>
                  <a:lnTo>
                    <a:pt x="524331" y="1110163"/>
                  </a:lnTo>
                  <a:lnTo>
                    <a:pt x="536119" y="1112203"/>
                  </a:lnTo>
                  <a:lnTo>
                    <a:pt x="548133" y="1114243"/>
                  </a:lnTo>
                  <a:lnTo>
                    <a:pt x="559921" y="1115830"/>
                  </a:lnTo>
                  <a:lnTo>
                    <a:pt x="571936" y="1116963"/>
                  </a:lnTo>
                  <a:lnTo>
                    <a:pt x="583950" y="1118096"/>
                  </a:lnTo>
                  <a:lnTo>
                    <a:pt x="595738" y="1118776"/>
                  </a:lnTo>
                  <a:lnTo>
                    <a:pt x="607752" y="1119230"/>
                  </a:lnTo>
                  <a:lnTo>
                    <a:pt x="619540" y="1119230"/>
                  </a:lnTo>
                  <a:lnTo>
                    <a:pt x="631782" y="1119230"/>
                  </a:lnTo>
                  <a:lnTo>
                    <a:pt x="643796" y="1118776"/>
                  </a:lnTo>
                  <a:lnTo>
                    <a:pt x="655584" y="1118096"/>
                  </a:lnTo>
                  <a:lnTo>
                    <a:pt x="667598" y="1116963"/>
                  </a:lnTo>
                  <a:lnTo>
                    <a:pt x="679613" y="1115830"/>
                  </a:lnTo>
                  <a:lnTo>
                    <a:pt x="691401" y="1114243"/>
                  </a:lnTo>
                  <a:lnTo>
                    <a:pt x="703415" y="1112203"/>
                  </a:lnTo>
                  <a:lnTo>
                    <a:pt x="715203" y="1110163"/>
                  </a:lnTo>
                  <a:lnTo>
                    <a:pt x="726991" y="1107897"/>
                  </a:lnTo>
                  <a:lnTo>
                    <a:pt x="738779" y="1104950"/>
                  </a:lnTo>
                  <a:lnTo>
                    <a:pt x="750340" y="1102004"/>
                  </a:lnTo>
                  <a:lnTo>
                    <a:pt x="762128" y="1098830"/>
                  </a:lnTo>
                  <a:lnTo>
                    <a:pt x="773462" y="1095204"/>
                  </a:lnTo>
                  <a:lnTo>
                    <a:pt x="785023" y="1091351"/>
                  </a:lnTo>
                  <a:lnTo>
                    <a:pt x="796358" y="1087271"/>
                  </a:lnTo>
                  <a:lnTo>
                    <a:pt x="807692" y="1082738"/>
                  </a:lnTo>
                  <a:lnTo>
                    <a:pt x="819026" y="1078205"/>
                  </a:lnTo>
                  <a:lnTo>
                    <a:pt x="830134" y="1072992"/>
                  </a:lnTo>
                  <a:lnTo>
                    <a:pt x="841015" y="1067779"/>
                  </a:lnTo>
                  <a:lnTo>
                    <a:pt x="852123" y="1062339"/>
                  </a:lnTo>
                  <a:lnTo>
                    <a:pt x="862777" y="1056446"/>
                  </a:lnTo>
                  <a:lnTo>
                    <a:pt x="873658" y="1050099"/>
                  </a:lnTo>
                  <a:lnTo>
                    <a:pt x="884086" y="1043753"/>
                  </a:lnTo>
                  <a:lnTo>
                    <a:pt x="894740" y="1036953"/>
                  </a:lnTo>
                  <a:lnTo>
                    <a:pt x="904941" y="1029927"/>
                  </a:lnTo>
                  <a:lnTo>
                    <a:pt x="915142" y="1022674"/>
                  </a:lnTo>
                  <a:lnTo>
                    <a:pt x="925343" y="1015194"/>
                  </a:lnTo>
                  <a:lnTo>
                    <a:pt x="935091" y="1007261"/>
                  </a:lnTo>
                  <a:lnTo>
                    <a:pt x="944839" y="999102"/>
                  </a:lnTo>
                  <a:lnTo>
                    <a:pt x="954586" y="990715"/>
                  </a:lnTo>
                  <a:lnTo>
                    <a:pt x="963880" y="982102"/>
                  </a:lnTo>
                  <a:lnTo>
                    <a:pt x="972948" y="973036"/>
                  </a:lnTo>
                  <a:lnTo>
                    <a:pt x="982016" y="963743"/>
                  </a:lnTo>
                  <a:lnTo>
                    <a:pt x="990856" y="954450"/>
                  </a:lnTo>
                  <a:lnTo>
                    <a:pt x="999244" y="944931"/>
                  </a:lnTo>
                  <a:lnTo>
                    <a:pt x="1007405" y="934958"/>
                  </a:lnTo>
                  <a:lnTo>
                    <a:pt x="1015339" y="925212"/>
                  </a:lnTo>
                  <a:lnTo>
                    <a:pt x="1022820" y="915239"/>
                  </a:lnTo>
                  <a:lnTo>
                    <a:pt x="1030074" y="904813"/>
                  </a:lnTo>
                  <a:lnTo>
                    <a:pt x="1037101" y="894613"/>
                  </a:lnTo>
                  <a:lnTo>
                    <a:pt x="1043902" y="884187"/>
                  </a:lnTo>
                  <a:lnTo>
                    <a:pt x="1050249" y="873534"/>
                  </a:lnTo>
                  <a:lnTo>
                    <a:pt x="1056370" y="862881"/>
                  </a:lnTo>
                  <a:lnTo>
                    <a:pt x="1062263" y="852002"/>
                  </a:lnTo>
                  <a:lnTo>
                    <a:pt x="1067931" y="841122"/>
                  </a:lnTo>
                  <a:lnTo>
                    <a:pt x="1073144" y="830016"/>
                  </a:lnTo>
                  <a:lnTo>
                    <a:pt x="1078132" y="819136"/>
                  </a:lnTo>
                  <a:lnTo>
                    <a:pt x="1082892" y="807804"/>
                  </a:lnTo>
                  <a:lnTo>
                    <a:pt x="1087426" y="796471"/>
                  </a:lnTo>
                  <a:lnTo>
                    <a:pt x="1091280" y="784911"/>
                  </a:lnTo>
                  <a:lnTo>
                    <a:pt x="1095360" y="773579"/>
                  </a:lnTo>
                  <a:lnTo>
                    <a:pt x="1098760" y="762019"/>
                  </a:lnTo>
                  <a:lnTo>
                    <a:pt x="1102161" y="750460"/>
                  </a:lnTo>
                  <a:lnTo>
                    <a:pt x="1105108" y="738673"/>
                  </a:lnTo>
                  <a:lnTo>
                    <a:pt x="1107828" y="726887"/>
                  </a:lnTo>
                  <a:lnTo>
                    <a:pt x="1110321" y="715328"/>
                  </a:lnTo>
                  <a:lnTo>
                    <a:pt x="1112362" y="703315"/>
                  </a:lnTo>
                  <a:lnTo>
                    <a:pt x="1114175" y="691529"/>
                  </a:lnTo>
                  <a:lnTo>
                    <a:pt x="1115762" y="679516"/>
                  </a:lnTo>
                  <a:lnTo>
                    <a:pt x="1117122" y="667503"/>
                  </a:lnTo>
                  <a:lnTo>
                    <a:pt x="1118256" y="655717"/>
                  </a:lnTo>
                  <a:lnTo>
                    <a:pt x="1118936" y="643704"/>
                  </a:lnTo>
                  <a:lnTo>
                    <a:pt x="1119389" y="631918"/>
                  </a:lnTo>
                  <a:lnTo>
                    <a:pt x="1119389" y="619905"/>
                  </a:lnTo>
                  <a:lnTo>
                    <a:pt x="1119389" y="607666"/>
                  </a:lnTo>
                  <a:lnTo>
                    <a:pt x="1118936" y="595880"/>
                  </a:lnTo>
                  <a:lnTo>
                    <a:pt x="1118256" y="583867"/>
                  </a:lnTo>
                  <a:lnTo>
                    <a:pt x="1117122" y="571854"/>
                  </a:lnTo>
                  <a:lnTo>
                    <a:pt x="1115762" y="560068"/>
                  </a:lnTo>
                  <a:lnTo>
                    <a:pt x="1114175" y="548055"/>
                  </a:lnTo>
                  <a:lnTo>
                    <a:pt x="1112362" y="536269"/>
                  </a:lnTo>
                  <a:lnTo>
                    <a:pt x="1110321" y="524256"/>
                  </a:lnTo>
                  <a:lnTo>
                    <a:pt x="1107828" y="512470"/>
                  </a:lnTo>
                  <a:lnTo>
                    <a:pt x="1105108" y="500911"/>
                  </a:lnTo>
                  <a:lnTo>
                    <a:pt x="1102161" y="489125"/>
                  </a:lnTo>
                  <a:lnTo>
                    <a:pt x="1098760" y="477565"/>
                  </a:lnTo>
                  <a:lnTo>
                    <a:pt x="1095360" y="466006"/>
                  </a:lnTo>
                  <a:lnTo>
                    <a:pt x="1091280" y="454673"/>
                  </a:lnTo>
                  <a:lnTo>
                    <a:pt x="1087426" y="443114"/>
                  </a:lnTo>
                  <a:lnTo>
                    <a:pt x="1082892" y="431554"/>
                  </a:lnTo>
                  <a:lnTo>
                    <a:pt x="1078132" y="420448"/>
                  </a:lnTo>
                  <a:lnTo>
                    <a:pt x="1073144" y="409342"/>
                  </a:lnTo>
                  <a:lnTo>
                    <a:pt x="1067931" y="398462"/>
                  </a:lnTo>
                  <a:lnTo>
                    <a:pt x="1062263" y="387583"/>
                  </a:lnTo>
                  <a:lnTo>
                    <a:pt x="1056370" y="376703"/>
                  </a:lnTo>
                  <a:lnTo>
                    <a:pt x="1050249" y="366050"/>
                  </a:lnTo>
                  <a:lnTo>
                    <a:pt x="1043902" y="355397"/>
                  </a:lnTo>
                  <a:lnTo>
                    <a:pt x="1037101" y="344971"/>
                  </a:lnTo>
                  <a:lnTo>
                    <a:pt x="1030074" y="334545"/>
                  </a:lnTo>
                  <a:lnTo>
                    <a:pt x="1022820" y="324346"/>
                  </a:lnTo>
                  <a:lnTo>
                    <a:pt x="1015339" y="314373"/>
                  </a:lnTo>
                  <a:lnTo>
                    <a:pt x="1007405" y="304400"/>
                  </a:lnTo>
                  <a:lnTo>
                    <a:pt x="999244" y="294654"/>
                  </a:lnTo>
                  <a:lnTo>
                    <a:pt x="990856" y="285134"/>
                  </a:lnTo>
                  <a:lnTo>
                    <a:pt x="982016" y="275614"/>
                  </a:lnTo>
                  <a:lnTo>
                    <a:pt x="972948" y="266548"/>
                  </a:lnTo>
                  <a:lnTo>
                    <a:pt x="963880" y="257482"/>
                  </a:lnTo>
                  <a:lnTo>
                    <a:pt x="954586" y="248869"/>
                  </a:lnTo>
                  <a:lnTo>
                    <a:pt x="944839" y="240483"/>
                  </a:lnTo>
                  <a:lnTo>
                    <a:pt x="935091" y="232323"/>
                  </a:lnTo>
                  <a:lnTo>
                    <a:pt x="925343" y="224163"/>
                  </a:lnTo>
                  <a:lnTo>
                    <a:pt x="915142" y="216684"/>
                  </a:lnTo>
                  <a:lnTo>
                    <a:pt x="904941" y="209431"/>
                  </a:lnTo>
                  <a:lnTo>
                    <a:pt x="894740" y="202631"/>
                  </a:lnTo>
                  <a:lnTo>
                    <a:pt x="884086" y="195831"/>
                  </a:lnTo>
                  <a:lnTo>
                    <a:pt x="873658" y="189485"/>
                  </a:lnTo>
                  <a:lnTo>
                    <a:pt x="862777" y="183139"/>
                  </a:lnTo>
                  <a:lnTo>
                    <a:pt x="852123" y="177246"/>
                  </a:lnTo>
                  <a:lnTo>
                    <a:pt x="841015" y="171579"/>
                  </a:lnTo>
                  <a:lnTo>
                    <a:pt x="830134" y="166593"/>
                  </a:lnTo>
                  <a:lnTo>
                    <a:pt x="819026" y="161380"/>
                  </a:lnTo>
                  <a:lnTo>
                    <a:pt x="807692" y="156620"/>
                  </a:lnTo>
                  <a:lnTo>
                    <a:pt x="796358" y="152313"/>
                  </a:lnTo>
                  <a:lnTo>
                    <a:pt x="785023" y="148234"/>
                  </a:lnTo>
                  <a:lnTo>
                    <a:pt x="773462" y="144380"/>
                  </a:lnTo>
                  <a:lnTo>
                    <a:pt x="762128" y="140754"/>
                  </a:lnTo>
                  <a:lnTo>
                    <a:pt x="750340" y="137581"/>
                  </a:lnTo>
                  <a:lnTo>
                    <a:pt x="738779" y="134407"/>
                  </a:lnTo>
                  <a:lnTo>
                    <a:pt x="726991" y="131688"/>
                  </a:lnTo>
                  <a:lnTo>
                    <a:pt x="715203" y="129421"/>
                  </a:lnTo>
                  <a:lnTo>
                    <a:pt x="703415" y="127154"/>
                  </a:lnTo>
                  <a:lnTo>
                    <a:pt x="691401" y="125341"/>
                  </a:lnTo>
                  <a:lnTo>
                    <a:pt x="679613" y="123755"/>
                  </a:lnTo>
                  <a:lnTo>
                    <a:pt x="667598" y="122621"/>
                  </a:lnTo>
                  <a:lnTo>
                    <a:pt x="655584" y="121488"/>
                  </a:lnTo>
                  <a:lnTo>
                    <a:pt x="643796" y="120581"/>
                  </a:lnTo>
                  <a:lnTo>
                    <a:pt x="631782" y="120128"/>
                  </a:lnTo>
                  <a:lnTo>
                    <a:pt x="619540" y="120128"/>
                  </a:lnTo>
                  <a:lnTo>
                    <a:pt x="607752" y="120128"/>
                  </a:lnTo>
                  <a:close/>
                  <a:moveTo>
                    <a:pt x="619540" y="0"/>
                  </a:moveTo>
                  <a:lnTo>
                    <a:pt x="634502" y="227"/>
                  </a:lnTo>
                  <a:lnTo>
                    <a:pt x="649690" y="907"/>
                  </a:lnTo>
                  <a:lnTo>
                    <a:pt x="664198" y="1587"/>
                  </a:lnTo>
                  <a:lnTo>
                    <a:pt x="678933" y="3173"/>
                  </a:lnTo>
                  <a:lnTo>
                    <a:pt x="694121" y="4533"/>
                  </a:lnTo>
                  <a:lnTo>
                    <a:pt x="708629" y="6573"/>
                  </a:lnTo>
                  <a:lnTo>
                    <a:pt x="723364" y="8840"/>
                  </a:lnTo>
                  <a:lnTo>
                    <a:pt x="738098" y="11560"/>
                  </a:lnTo>
                  <a:lnTo>
                    <a:pt x="752607" y="14506"/>
                  </a:lnTo>
                  <a:lnTo>
                    <a:pt x="767115" y="17906"/>
                  </a:lnTo>
                  <a:lnTo>
                    <a:pt x="781623" y="21533"/>
                  </a:lnTo>
                  <a:lnTo>
                    <a:pt x="796131" y="25839"/>
                  </a:lnTo>
                  <a:lnTo>
                    <a:pt x="810412" y="30146"/>
                  </a:lnTo>
                  <a:lnTo>
                    <a:pt x="824694" y="34905"/>
                  </a:lnTo>
                  <a:lnTo>
                    <a:pt x="838975" y="40118"/>
                  </a:lnTo>
                  <a:lnTo>
                    <a:pt x="853030" y="45558"/>
                  </a:lnTo>
                  <a:lnTo>
                    <a:pt x="866858" y="51451"/>
                  </a:lnTo>
                  <a:lnTo>
                    <a:pt x="880686" y="57571"/>
                  </a:lnTo>
                  <a:lnTo>
                    <a:pt x="894514" y="64144"/>
                  </a:lnTo>
                  <a:lnTo>
                    <a:pt x="907888" y="71170"/>
                  </a:lnTo>
                  <a:lnTo>
                    <a:pt x="921263" y="78423"/>
                  </a:lnTo>
                  <a:lnTo>
                    <a:pt x="934638" y="85903"/>
                  </a:lnTo>
                  <a:lnTo>
                    <a:pt x="947786" y="93836"/>
                  </a:lnTo>
                  <a:lnTo>
                    <a:pt x="960934" y="102222"/>
                  </a:lnTo>
                  <a:lnTo>
                    <a:pt x="973401" y="110835"/>
                  </a:lnTo>
                  <a:lnTo>
                    <a:pt x="986096" y="119901"/>
                  </a:lnTo>
                  <a:lnTo>
                    <a:pt x="998791" y="129421"/>
                  </a:lnTo>
                  <a:lnTo>
                    <a:pt x="1010805" y="139167"/>
                  </a:lnTo>
                  <a:lnTo>
                    <a:pt x="1023046" y="149140"/>
                  </a:lnTo>
                  <a:lnTo>
                    <a:pt x="1034607" y="159793"/>
                  </a:lnTo>
                  <a:lnTo>
                    <a:pt x="1046395" y="170446"/>
                  </a:lnTo>
                  <a:lnTo>
                    <a:pt x="1057956" y="181779"/>
                  </a:lnTo>
                  <a:lnTo>
                    <a:pt x="1067251" y="191072"/>
                  </a:lnTo>
                  <a:lnTo>
                    <a:pt x="1076318" y="200591"/>
                  </a:lnTo>
                  <a:lnTo>
                    <a:pt x="1084932" y="210564"/>
                  </a:lnTo>
                  <a:lnTo>
                    <a:pt x="1093546" y="220310"/>
                  </a:lnTo>
                  <a:lnTo>
                    <a:pt x="1101934" y="230283"/>
                  </a:lnTo>
                  <a:lnTo>
                    <a:pt x="1110095" y="240709"/>
                  </a:lnTo>
                  <a:lnTo>
                    <a:pt x="1117802" y="250909"/>
                  </a:lnTo>
                  <a:lnTo>
                    <a:pt x="1125510" y="261108"/>
                  </a:lnTo>
                  <a:lnTo>
                    <a:pt x="1132764" y="271988"/>
                  </a:lnTo>
                  <a:lnTo>
                    <a:pt x="1139791" y="282414"/>
                  </a:lnTo>
                  <a:lnTo>
                    <a:pt x="1146592" y="293294"/>
                  </a:lnTo>
                  <a:lnTo>
                    <a:pt x="1153166" y="304173"/>
                  </a:lnTo>
                  <a:lnTo>
                    <a:pt x="1159513" y="315279"/>
                  </a:lnTo>
                  <a:lnTo>
                    <a:pt x="1165634" y="326159"/>
                  </a:lnTo>
                  <a:lnTo>
                    <a:pt x="1171527" y="337492"/>
                  </a:lnTo>
                  <a:lnTo>
                    <a:pt x="1177195" y="348598"/>
                  </a:lnTo>
                  <a:lnTo>
                    <a:pt x="1182408" y="360157"/>
                  </a:lnTo>
                  <a:lnTo>
                    <a:pt x="1187622" y="371490"/>
                  </a:lnTo>
                  <a:lnTo>
                    <a:pt x="1192610" y="383050"/>
                  </a:lnTo>
                  <a:lnTo>
                    <a:pt x="1197143" y="394609"/>
                  </a:lnTo>
                  <a:lnTo>
                    <a:pt x="1201677" y="406395"/>
                  </a:lnTo>
                  <a:lnTo>
                    <a:pt x="1205984" y="418181"/>
                  </a:lnTo>
                  <a:lnTo>
                    <a:pt x="1209611" y="429741"/>
                  </a:lnTo>
                  <a:lnTo>
                    <a:pt x="1213465" y="441754"/>
                  </a:lnTo>
                  <a:lnTo>
                    <a:pt x="1216865" y="453540"/>
                  </a:lnTo>
                  <a:lnTo>
                    <a:pt x="1219812" y="465552"/>
                  </a:lnTo>
                  <a:lnTo>
                    <a:pt x="1222986" y="477792"/>
                  </a:lnTo>
                  <a:lnTo>
                    <a:pt x="1225706" y="489578"/>
                  </a:lnTo>
                  <a:lnTo>
                    <a:pt x="1228200" y="501818"/>
                  </a:lnTo>
                  <a:lnTo>
                    <a:pt x="1230240" y="514057"/>
                  </a:lnTo>
                  <a:lnTo>
                    <a:pt x="1232280" y="526070"/>
                  </a:lnTo>
                  <a:lnTo>
                    <a:pt x="1233867" y="538536"/>
                  </a:lnTo>
                  <a:lnTo>
                    <a:pt x="1235680" y="550775"/>
                  </a:lnTo>
                  <a:lnTo>
                    <a:pt x="1236814" y="563015"/>
                  </a:lnTo>
                  <a:lnTo>
                    <a:pt x="1237720" y="575254"/>
                  </a:lnTo>
                  <a:lnTo>
                    <a:pt x="1238401" y="587720"/>
                  </a:lnTo>
                  <a:lnTo>
                    <a:pt x="1239081" y="599733"/>
                  </a:lnTo>
                  <a:lnTo>
                    <a:pt x="1239307" y="612199"/>
                  </a:lnTo>
                  <a:lnTo>
                    <a:pt x="1239307" y="624665"/>
                  </a:lnTo>
                  <a:lnTo>
                    <a:pt x="1239081" y="636678"/>
                  </a:lnTo>
                  <a:lnTo>
                    <a:pt x="1238627" y="649144"/>
                  </a:lnTo>
                  <a:lnTo>
                    <a:pt x="1237947" y="661610"/>
                  </a:lnTo>
                  <a:lnTo>
                    <a:pt x="1237040" y="673623"/>
                  </a:lnTo>
                  <a:lnTo>
                    <a:pt x="1235907" y="686089"/>
                  </a:lnTo>
                  <a:lnTo>
                    <a:pt x="1234320" y="698102"/>
                  </a:lnTo>
                  <a:lnTo>
                    <a:pt x="1232507" y="710341"/>
                  </a:lnTo>
                  <a:lnTo>
                    <a:pt x="1230693" y="722807"/>
                  </a:lnTo>
                  <a:lnTo>
                    <a:pt x="1228653" y="734820"/>
                  </a:lnTo>
                  <a:lnTo>
                    <a:pt x="1226159" y="746833"/>
                  </a:lnTo>
                  <a:lnTo>
                    <a:pt x="1223439" y="759073"/>
                  </a:lnTo>
                  <a:lnTo>
                    <a:pt x="1220719" y="771085"/>
                  </a:lnTo>
                  <a:lnTo>
                    <a:pt x="1217545" y="783098"/>
                  </a:lnTo>
                  <a:lnTo>
                    <a:pt x="1214145" y="795111"/>
                  </a:lnTo>
                  <a:lnTo>
                    <a:pt x="1210518" y="806897"/>
                  </a:lnTo>
                  <a:lnTo>
                    <a:pt x="1206664" y="818683"/>
                  </a:lnTo>
                  <a:lnTo>
                    <a:pt x="1202357" y="830469"/>
                  </a:lnTo>
                  <a:lnTo>
                    <a:pt x="1198277" y="842255"/>
                  </a:lnTo>
                  <a:lnTo>
                    <a:pt x="1193516" y="853588"/>
                  </a:lnTo>
                  <a:lnTo>
                    <a:pt x="1188529" y="865374"/>
                  </a:lnTo>
                  <a:lnTo>
                    <a:pt x="1183769" y="876934"/>
                  </a:lnTo>
                  <a:lnTo>
                    <a:pt x="1178328" y="888267"/>
                  </a:lnTo>
                  <a:lnTo>
                    <a:pt x="1172661" y="899599"/>
                  </a:lnTo>
                  <a:lnTo>
                    <a:pt x="1166767" y="910706"/>
                  </a:lnTo>
                  <a:lnTo>
                    <a:pt x="1160646" y="921812"/>
                  </a:lnTo>
                  <a:lnTo>
                    <a:pt x="1534229" y="1295115"/>
                  </a:lnTo>
                  <a:lnTo>
                    <a:pt x="1540350" y="1301461"/>
                  </a:lnTo>
                  <a:lnTo>
                    <a:pt x="1545790" y="1308034"/>
                  </a:lnTo>
                  <a:lnTo>
                    <a:pt x="1551231" y="1314607"/>
                  </a:lnTo>
                  <a:lnTo>
                    <a:pt x="1556445" y="1321407"/>
                  </a:lnTo>
                  <a:lnTo>
                    <a:pt x="1560752" y="1328433"/>
                  </a:lnTo>
                  <a:lnTo>
                    <a:pt x="1565286" y="1335460"/>
                  </a:lnTo>
                  <a:lnTo>
                    <a:pt x="1569366" y="1342713"/>
                  </a:lnTo>
                  <a:lnTo>
                    <a:pt x="1572766" y="1349966"/>
                  </a:lnTo>
                  <a:lnTo>
                    <a:pt x="1576167" y="1357219"/>
                  </a:lnTo>
                  <a:lnTo>
                    <a:pt x="1578887" y="1364698"/>
                  </a:lnTo>
                  <a:lnTo>
                    <a:pt x="1581381" y="1372178"/>
                  </a:lnTo>
                  <a:lnTo>
                    <a:pt x="1583648" y="1379658"/>
                  </a:lnTo>
                  <a:lnTo>
                    <a:pt x="1585461" y="1387137"/>
                  </a:lnTo>
                  <a:lnTo>
                    <a:pt x="1586821" y="1394617"/>
                  </a:lnTo>
                  <a:lnTo>
                    <a:pt x="1587955" y="1402323"/>
                  </a:lnTo>
                  <a:lnTo>
                    <a:pt x="1588635" y="1409803"/>
                  </a:lnTo>
                  <a:lnTo>
                    <a:pt x="1589088" y="1417283"/>
                  </a:lnTo>
                  <a:lnTo>
                    <a:pt x="1589088" y="1424762"/>
                  </a:lnTo>
                  <a:lnTo>
                    <a:pt x="1588861" y="1432242"/>
                  </a:lnTo>
                  <a:lnTo>
                    <a:pt x="1588181" y="1439495"/>
                  </a:lnTo>
                  <a:lnTo>
                    <a:pt x="1587274" y="1446748"/>
                  </a:lnTo>
                  <a:lnTo>
                    <a:pt x="1585914" y="1454001"/>
                  </a:lnTo>
                  <a:lnTo>
                    <a:pt x="1584101" y="1461027"/>
                  </a:lnTo>
                  <a:lnTo>
                    <a:pt x="1581834" y="1467827"/>
                  </a:lnTo>
                  <a:lnTo>
                    <a:pt x="1579340" y="1474627"/>
                  </a:lnTo>
                  <a:lnTo>
                    <a:pt x="1576620" y="1481200"/>
                  </a:lnTo>
                  <a:lnTo>
                    <a:pt x="1573220" y="1487773"/>
                  </a:lnTo>
                  <a:lnTo>
                    <a:pt x="1569593" y="1494119"/>
                  </a:lnTo>
                  <a:lnTo>
                    <a:pt x="1565512" y="1500239"/>
                  </a:lnTo>
                  <a:lnTo>
                    <a:pt x="1561432" y="1506132"/>
                  </a:lnTo>
                  <a:lnTo>
                    <a:pt x="1556445" y="1511572"/>
                  </a:lnTo>
                  <a:lnTo>
                    <a:pt x="1551231" y="1517011"/>
                  </a:lnTo>
                  <a:lnTo>
                    <a:pt x="1517228" y="1551237"/>
                  </a:lnTo>
                  <a:lnTo>
                    <a:pt x="1511787" y="1556223"/>
                  </a:lnTo>
                  <a:lnTo>
                    <a:pt x="1506120" y="1561209"/>
                  </a:lnTo>
                  <a:lnTo>
                    <a:pt x="1500226" y="1565516"/>
                  </a:lnTo>
                  <a:lnTo>
                    <a:pt x="1494106" y="1569369"/>
                  </a:lnTo>
                  <a:lnTo>
                    <a:pt x="1487985" y="1573222"/>
                  </a:lnTo>
                  <a:lnTo>
                    <a:pt x="1481411" y="1576395"/>
                  </a:lnTo>
                  <a:lnTo>
                    <a:pt x="1474837" y="1579342"/>
                  </a:lnTo>
                  <a:lnTo>
                    <a:pt x="1468036" y="1581835"/>
                  </a:lnTo>
                  <a:lnTo>
                    <a:pt x="1461009" y="1583875"/>
                  </a:lnTo>
                  <a:lnTo>
                    <a:pt x="1453982" y="1585688"/>
                  </a:lnTo>
                  <a:lnTo>
                    <a:pt x="1446728" y="1587275"/>
                  </a:lnTo>
                  <a:lnTo>
                    <a:pt x="1439474" y="1588182"/>
                  </a:lnTo>
                  <a:lnTo>
                    <a:pt x="1432219" y="1588862"/>
                  </a:lnTo>
                  <a:lnTo>
                    <a:pt x="1424739" y="1589088"/>
                  </a:lnTo>
                  <a:lnTo>
                    <a:pt x="1417258" y="1589088"/>
                  </a:lnTo>
                  <a:lnTo>
                    <a:pt x="1409777" y="1588862"/>
                  </a:lnTo>
                  <a:lnTo>
                    <a:pt x="1402296" y="1587955"/>
                  </a:lnTo>
                  <a:lnTo>
                    <a:pt x="1394589" y="1587048"/>
                  </a:lnTo>
                  <a:lnTo>
                    <a:pt x="1387108" y="1585235"/>
                  </a:lnTo>
                  <a:lnTo>
                    <a:pt x="1379628" y="1583422"/>
                  </a:lnTo>
                  <a:lnTo>
                    <a:pt x="1372147" y="1581382"/>
                  </a:lnTo>
                  <a:lnTo>
                    <a:pt x="1364666" y="1578662"/>
                  </a:lnTo>
                  <a:lnTo>
                    <a:pt x="1357186" y="1575942"/>
                  </a:lnTo>
                  <a:lnTo>
                    <a:pt x="1349931" y="1572769"/>
                  </a:lnTo>
                  <a:lnTo>
                    <a:pt x="1342677" y="1569142"/>
                  </a:lnTo>
                  <a:lnTo>
                    <a:pt x="1335423" y="1565289"/>
                  </a:lnTo>
                  <a:lnTo>
                    <a:pt x="1328396" y="1560756"/>
                  </a:lnTo>
                  <a:lnTo>
                    <a:pt x="1321369" y="1556223"/>
                  </a:lnTo>
                  <a:lnTo>
                    <a:pt x="1314568" y="1551237"/>
                  </a:lnTo>
                  <a:lnTo>
                    <a:pt x="1307994" y="1545797"/>
                  </a:lnTo>
                  <a:lnTo>
                    <a:pt x="1301420" y="1540130"/>
                  </a:lnTo>
                  <a:lnTo>
                    <a:pt x="1295299" y="1534011"/>
                  </a:lnTo>
                  <a:lnTo>
                    <a:pt x="921716" y="1160708"/>
                  </a:lnTo>
                  <a:lnTo>
                    <a:pt x="910835" y="1166827"/>
                  </a:lnTo>
                  <a:lnTo>
                    <a:pt x="899501" y="1172720"/>
                  </a:lnTo>
                  <a:lnTo>
                    <a:pt x="888166" y="1178160"/>
                  </a:lnTo>
                  <a:lnTo>
                    <a:pt x="876832" y="1183600"/>
                  </a:lnTo>
                  <a:lnTo>
                    <a:pt x="865498" y="1188586"/>
                  </a:lnTo>
                  <a:lnTo>
                    <a:pt x="853710" y="1193346"/>
                  </a:lnTo>
                  <a:lnTo>
                    <a:pt x="842375" y="1198106"/>
                  </a:lnTo>
                  <a:lnTo>
                    <a:pt x="830588" y="1202412"/>
                  </a:lnTo>
                  <a:lnTo>
                    <a:pt x="818573" y="1206492"/>
                  </a:lnTo>
                  <a:lnTo>
                    <a:pt x="807012" y="1210572"/>
                  </a:lnTo>
                  <a:lnTo>
                    <a:pt x="794997" y="1213972"/>
                  </a:lnTo>
                  <a:lnTo>
                    <a:pt x="783210" y="1217598"/>
                  </a:lnTo>
                  <a:lnTo>
                    <a:pt x="771195" y="1220545"/>
                  </a:lnTo>
                  <a:lnTo>
                    <a:pt x="758954" y="1223265"/>
                  </a:lnTo>
                  <a:lnTo>
                    <a:pt x="746939" y="1226211"/>
                  </a:lnTo>
                  <a:lnTo>
                    <a:pt x="734698" y="1228478"/>
                  </a:lnTo>
                  <a:lnTo>
                    <a:pt x="722457" y="1230518"/>
                  </a:lnTo>
                  <a:lnTo>
                    <a:pt x="710442" y="1232784"/>
                  </a:lnTo>
                  <a:lnTo>
                    <a:pt x="698201" y="1234371"/>
                  </a:lnTo>
                  <a:lnTo>
                    <a:pt x="685960" y="1235731"/>
                  </a:lnTo>
                  <a:lnTo>
                    <a:pt x="673719" y="1236864"/>
                  </a:lnTo>
                  <a:lnTo>
                    <a:pt x="661478" y="1237771"/>
                  </a:lnTo>
                  <a:lnTo>
                    <a:pt x="649010" y="1238451"/>
                  </a:lnTo>
                  <a:lnTo>
                    <a:pt x="636769" y="1239131"/>
                  </a:lnTo>
                  <a:lnTo>
                    <a:pt x="624527" y="1239357"/>
                  </a:lnTo>
                  <a:lnTo>
                    <a:pt x="612060" y="1239357"/>
                  </a:lnTo>
                  <a:lnTo>
                    <a:pt x="599818" y="1239131"/>
                  </a:lnTo>
                  <a:lnTo>
                    <a:pt x="587577" y="1238451"/>
                  </a:lnTo>
                  <a:lnTo>
                    <a:pt x="575109" y="1237544"/>
                  </a:lnTo>
                  <a:lnTo>
                    <a:pt x="562868" y="1236638"/>
                  </a:lnTo>
                  <a:lnTo>
                    <a:pt x="550627" y="1235504"/>
                  </a:lnTo>
                  <a:lnTo>
                    <a:pt x="538612" y="1233918"/>
                  </a:lnTo>
                  <a:lnTo>
                    <a:pt x="526145" y="1232331"/>
                  </a:lnTo>
                  <a:lnTo>
                    <a:pt x="513903" y="1230291"/>
                  </a:lnTo>
                  <a:lnTo>
                    <a:pt x="501889" y="1228025"/>
                  </a:lnTo>
                  <a:lnTo>
                    <a:pt x="489648" y="1225758"/>
                  </a:lnTo>
                  <a:lnTo>
                    <a:pt x="477633" y="1222811"/>
                  </a:lnTo>
                  <a:lnTo>
                    <a:pt x="465619" y="1219865"/>
                  </a:lnTo>
                  <a:lnTo>
                    <a:pt x="453604" y="1216918"/>
                  </a:lnTo>
                  <a:lnTo>
                    <a:pt x="441590" y="1213292"/>
                  </a:lnTo>
                  <a:lnTo>
                    <a:pt x="429802" y="1209665"/>
                  </a:lnTo>
                  <a:lnTo>
                    <a:pt x="418014" y="1205812"/>
                  </a:lnTo>
                  <a:lnTo>
                    <a:pt x="406453" y="1201506"/>
                  </a:lnTo>
                  <a:lnTo>
                    <a:pt x="394665" y="1197199"/>
                  </a:lnTo>
                  <a:lnTo>
                    <a:pt x="383104" y="1192440"/>
                  </a:lnTo>
                  <a:lnTo>
                    <a:pt x="371543" y="1187680"/>
                  </a:lnTo>
                  <a:lnTo>
                    <a:pt x="359982" y="1182467"/>
                  </a:lnTo>
                  <a:lnTo>
                    <a:pt x="348647" y="1177027"/>
                  </a:lnTo>
                  <a:lnTo>
                    <a:pt x="337313" y="1171360"/>
                  </a:lnTo>
                  <a:lnTo>
                    <a:pt x="326205" y="1165694"/>
                  </a:lnTo>
                  <a:lnTo>
                    <a:pt x="315097" y="1159574"/>
                  </a:lnTo>
                  <a:lnTo>
                    <a:pt x="304216" y="1153228"/>
                  </a:lnTo>
                  <a:lnTo>
                    <a:pt x="293109" y="1146655"/>
                  </a:lnTo>
                  <a:lnTo>
                    <a:pt x="282454" y="1139629"/>
                  </a:lnTo>
                  <a:lnTo>
                    <a:pt x="272026" y="1132602"/>
                  </a:lnTo>
                  <a:lnTo>
                    <a:pt x="261145" y="1125349"/>
                  </a:lnTo>
                  <a:lnTo>
                    <a:pt x="250944" y="1117643"/>
                  </a:lnTo>
                  <a:lnTo>
                    <a:pt x="240517" y="1109937"/>
                  </a:lnTo>
                  <a:lnTo>
                    <a:pt x="230316" y="1101777"/>
                  </a:lnTo>
                  <a:lnTo>
                    <a:pt x="220341" y="1093617"/>
                  </a:lnTo>
                  <a:lnTo>
                    <a:pt x="210367" y="1085004"/>
                  </a:lnTo>
                  <a:lnTo>
                    <a:pt x="200620" y="1076391"/>
                  </a:lnTo>
                  <a:lnTo>
                    <a:pt x="191099" y="1067099"/>
                  </a:lnTo>
                  <a:lnTo>
                    <a:pt x="181578" y="1057806"/>
                  </a:lnTo>
                  <a:lnTo>
                    <a:pt x="170470" y="1046473"/>
                  </a:lnTo>
                  <a:lnTo>
                    <a:pt x="159589" y="1034913"/>
                  </a:lnTo>
                  <a:lnTo>
                    <a:pt x="149161" y="1022901"/>
                  </a:lnTo>
                  <a:lnTo>
                    <a:pt x="139187" y="1010888"/>
                  </a:lnTo>
                  <a:lnTo>
                    <a:pt x="129213" y="998648"/>
                  </a:lnTo>
                  <a:lnTo>
                    <a:pt x="119918" y="985956"/>
                  </a:lnTo>
                  <a:lnTo>
                    <a:pt x="110851" y="973489"/>
                  </a:lnTo>
                  <a:lnTo>
                    <a:pt x="102237" y="960797"/>
                  </a:lnTo>
                  <a:lnTo>
                    <a:pt x="93849" y="947651"/>
                  </a:lnTo>
                  <a:lnTo>
                    <a:pt x="85688" y="934505"/>
                  </a:lnTo>
                  <a:lnTo>
                    <a:pt x="78208" y="921358"/>
                  </a:lnTo>
                  <a:lnTo>
                    <a:pt x="70954" y="907986"/>
                  </a:lnTo>
                  <a:lnTo>
                    <a:pt x="64153" y="894386"/>
                  </a:lnTo>
                  <a:lnTo>
                    <a:pt x="57579" y="880560"/>
                  </a:lnTo>
                  <a:lnTo>
                    <a:pt x="51232" y="866734"/>
                  </a:lnTo>
                  <a:lnTo>
                    <a:pt x="45338" y="852908"/>
                  </a:lnTo>
                  <a:lnTo>
                    <a:pt x="39897" y="838856"/>
                  </a:lnTo>
                  <a:lnTo>
                    <a:pt x="34910" y="824803"/>
                  </a:lnTo>
                  <a:lnTo>
                    <a:pt x="30150" y="810524"/>
                  </a:lnTo>
                  <a:lnTo>
                    <a:pt x="25616" y="796244"/>
                  </a:lnTo>
                  <a:lnTo>
                    <a:pt x="21535" y="781738"/>
                  </a:lnTo>
                  <a:lnTo>
                    <a:pt x="17682" y="767232"/>
                  </a:lnTo>
                  <a:lnTo>
                    <a:pt x="14508" y="752726"/>
                  </a:lnTo>
                  <a:lnTo>
                    <a:pt x="11334" y="738220"/>
                  </a:lnTo>
                  <a:lnTo>
                    <a:pt x="8841" y="723487"/>
                  </a:lnTo>
                  <a:lnTo>
                    <a:pt x="6574" y="708755"/>
                  </a:lnTo>
                  <a:lnTo>
                    <a:pt x="4307" y="694022"/>
                  </a:lnTo>
                  <a:lnTo>
                    <a:pt x="2947" y="679289"/>
                  </a:lnTo>
                  <a:lnTo>
                    <a:pt x="1587" y="664330"/>
                  </a:lnTo>
                  <a:lnTo>
                    <a:pt x="680" y="649597"/>
                  </a:lnTo>
                  <a:lnTo>
                    <a:pt x="227" y="634638"/>
                  </a:lnTo>
                  <a:lnTo>
                    <a:pt x="0" y="619905"/>
                  </a:lnTo>
                  <a:lnTo>
                    <a:pt x="227" y="604946"/>
                  </a:lnTo>
                  <a:lnTo>
                    <a:pt x="680" y="589987"/>
                  </a:lnTo>
                  <a:lnTo>
                    <a:pt x="1587" y="575254"/>
                  </a:lnTo>
                  <a:lnTo>
                    <a:pt x="2947" y="560295"/>
                  </a:lnTo>
                  <a:lnTo>
                    <a:pt x="4307" y="545562"/>
                  </a:lnTo>
                  <a:lnTo>
                    <a:pt x="6574" y="530830"/>
                  </a:lnTo>
                  <a:lnTo>
                    <a:pt x="8841" y="516097"/>
                  </a:lnTo>
                  <a:lnTo>
                    <a:pt x="11334" y="501364"/>
                  </a:lnTo>
                  <a:lnTo>
                    <a:pt x="14508" y="486858"/>
                  </a:lnTo>
                  <a:lnTo>
                    <a:pt x="17682" y="472352"/>
                  </a:lnTo>
                  <a:lnTo>
                    <a:pt x="21535" y="457846"/>
                  </a:lnTo>
                  <a:lnTo>
                    <a:pt x="25616" y="443340"/>
                  </a:lnTo>
                  <a:lnTo>
                    <a:pt x="30150" y="429061"/>
                  </a:lnTo>
                  <a:lnTo>
                    <a:pt x="34910" y="414781"/>
                  </a:lnTo>
                  <a:lnTo>
                    <a:pt x="39897" y="400502"/>
                  </a:lnTo>
                  <a:lnTo>
                    <a:pt x="45338" y="386449"/>
                  </a:lnTo>
                  <a:lnTo>
                    <a:pt x="51232" y="372850"/>
                  </a:lnTo>
                  <a:lnTo>
                    <a:pt x="57579" y="359024"/>
                  </a:lnTo>
                  <a:lnTo>
                    <a:pt x="64153" y="345198"/>
                  </a:lnTo>
                  <a:lnTo>
                    <a:pt x="70954" y="331599"/>
                  </a:lnTo>
                  <a:lnTo>
                    <a:pt x="78208" y="318226"/>
                  </a:lnTo>
                  <a:lnTo>
                    <a:pt x="85688" y="304853"/>
                  </a:lnTo>
                  <a:lnTo>
                    <a:pt x="93849" y="291934"/>
                  </a:lnTo>
                  <a:lnTo>
                    <a:pt x="102237" y="278788"/>
                  </a:lnTo>
                  <a:lnTo>
                    <a:pt x="110851" y="266095"/>
                  </a:lnTo>
                  <a:lnTo>
                    <a:pt x="119918" y="253402"/>
                  </a:lnTo>
                  <a:lnTo>
                    <a:pt x="129213" y="240936"/>
                  </a:lnTo>
                  <a:lnTo>
                    <a:pt x="139187" y="228697"/>
                  </a:lnTo>
                  <a:lnTo>
                    <a:pt x="149161" y="216457"/>
                  </a:lnTo>
                  <a:lnTo>
                    <a:pt x="159589" y="204671"/>
                  </a:lnTo>
                  <a:lnTo>
                    <a:pt x="170470" y="193111"/>
                  </a:lnTo>
                  <a:lnTo>
                    <a:pt x="181578" y="181779"/>
                  </a:lnTo>
                  <a:lnTo>
                    <a:pt x="193139" y="170446"/>
                  </a:lnTo>
                  <a:lnTo>
                    <a:pt x="204473" y="159793"/>
                  </a:lnTo>
                  <a:lnTo>
                    <a:pt x="216488" y="149140"/>
                  </a:lnTo>
                  <a:lnTo>
                    <a:pt x="228729" y="139167"/>
                  </a:lnTo>
                  <a:lnTo>
                    <a:pt x="240743" y="129421"/>
                  </a:lnTo>
                  <a:lnTo>
                    <a:pt x="253438" y="119901"/>
                  </a:lnTo>
                  <a:lnTo>
                    <a:pt x="266133" y="110835"/>
                  </a:lnTo>
                  <a:lnTo>
                    <a:pt x="278600" y="102222"/>
                  </a:lnTo>
                  <a:lnTo>
                    <a:pt x="291748" y="93836"/>
                  </a:lnTo>
                  <a:lnTo>
                    <a:pt x="304896" y="85903"/>
                  </a:lnTo>
                  <a:lnTo>
                    <a:pt x="318271" y="78423"/>
                  </a:lnTo>
                  <a:lnTo>
                    <a:pt x="331646" y="71170"/>
                  </a:lnTo>
                  <a:lnTo>
                    <a:pt x="345020" y="64144"/>
                  </a:lnTo>
                  <a:lnTo>
                    <a:pt x="358848" y="57571"/>
                  </a:lnTo>
                  <a:lnTo>
                    <a:pt x="372676" y="51451"/>
                  </a:lnTo>
                  <a:lnTo>
                    <a:pt x="386504" y="45558"/>
                  </a:lnTo>
                  <a:lnTo>
                    <a:pt x="400559" y="40118"/>
                  </a:lnTo>
                  <a:lnTo>
                    <a:pt x="414840" y="34905"/>
                  </a:lnTo>
                  <a:lnTo>
                    <a:pt x="429122" y="30146"/>
                  </a:lnTo>
                  <a:lnTo>
                    <a:pt x="443403" y="25839"/>
                  </a:lnTo>
                  <a:lnTo>
                    <a:pt x="457911" y="21533"/>
                  </a:lnTo>
                  <a:lnTo>
                    <a:pt x="472419" y="17906"/>
                  </a:lnTo>
                  <a:lnTo>
                    <a:pt x="486927" y="14506"/>
                  </a:lnTo>
                  <a:lnTo>
                    <a:pt x="501435" y="11560"/>
                  </a:lnTo>
                  <a:lnTo>
                    <a:pt x="515944" y="8840"/>
                  </a:lnTo>
                  <a:lnTo>
                    <a:pt x="530678" y="6573"/>
                  </a:lnTo>
                  <a:lnTo>
                    <a:pt x="545413" y="4533"/>
                  </a:lnTo>
                  <a:lnTo>
                    <a:pt x="560148" y="3173"/>
                  </a:lnTo>
                  <a:lnTo>
                    <a:pt x="575109" y="1587"/>
                  </a:lnTo>
                  <a:lnTo>
                    <a:pt x="589844" y="907"/>
                  </a:lnTo>
                  <a:lnTo>
                    <a:pt x="604806" y="227"/>
                  </a:lnTo>
                  <a:lnTo>
                    <a:pt x="619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" name="组合 15"/>
          <p:cNvGrpSpPr/>
          <p:nvPr/>
        </p:nvGrpSpPr>
        <p:grpSpPr bwMode="auto">
          <a:xfrm>
            <a:off x="827514" y="3270885"/>
            <a:ext cx="974725" cy="1009650"/>
            <a:chOff x="1138982" y="4435574"/>
            <a:chExt cx="974725" cy="1009650"/>
          </a:xfrm>
        </p:grpSpPr>
        <p:sp>
          <p:nvSpPr>
            <p:cNvPr id="18" name="MH_Other_3"/>
            <p:cNvSpPr/>
            <p:nvPr>
              <p:custDataLst>
                <p:tags r:id="rId13"/>
              </p:custDataLst>
            </p:nvPr>
          </p:nvSpPr>
          <p:spPr>
            <a:xfrm>
              <a:off x="1273919" y="4575274"/>
              <a:ext cx="704850" cy="730250"/>
            </a:xfrm>
            <a:prstGeom prst="rect">
              <a:avLst/>
            </a:pr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MH_Other_4"/>
            <p:cNvSpPr/>
            <p:nvPr>
              <p:custDataLst>
                <p:tags r:id="rId14"/>
              </p:custDataLst>
            </p:nvPr>
          </p:nvSpPr>
          <p:spPr>
            <a:xfrm>
              <a:off x="1138982" y="4435574"/>
              <a:ext cx="974725" cy="1009650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/>
            </a:p>
          </p:txBody>
        </p:sp>
        <p:sp>
          <p:nvSpPr>
            <p:cNvPr id="21" name="MH_Other_6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>
              <a:off x="1439019" y="4743549"/>
              <a:ext cx="396875" cy="393700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2" name="文本框 17"/>
          <p:cNvSpPr txBox="1">
            <a:spLocks noChangeArrowheads="1"/>
          </p:cNvSpPr>
          <p:nvPr/>
        </p:nvSpPr>
        <p:spPr bwMode="auto">
          <a:xfrm>
            <a:off x="1981835" y="1471295"/>
            <a:ext cx="315849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sz="2400" b="1" dirty="0" err="1" smtClean="0">
                <a:solidFill>
                  <a:schemeClr val="accent1">
                    <a:lumMod val="75000"/>
                  </a:schemeClr>
                </a:solidFill>
                <a:cs typeface="+mn-ea"/>
              </a:rPr>
              <a:t>交易所</a:t>
            </a:r>
            <a:endParaRPr lang="zh-CN" sz="2400" b="1" dirty="0" err="1" smtClean="0">
              <a:solidFill>
                <a:schemeClr val="accent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50085" y="1920240"/>
            <a:ext cx="3709035" cy="755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火币、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OKEX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、币安</a:t>
            </a:r>
            <a:endParaRPr lang="zh-CN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Bitfinex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Polonix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Bithumb</a:t>
            </a:r>
            <a:endParaRPr lang="en-US" altLang="zh-CN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1"/>
          <p:cNvSpPr txBox="1">
            <a:spLocks noChangeArrowheads="1"/>
          </p:cNvSpPr>
          <p:nvPr/>
        </p:nvSpPr>
        <p:spPr bwMode="auto">
          <a:xfrm>
            <a:off x="1981835" y="3190240"/>
            <a:ext cx="273494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sz="2400" b="1" dirty="0" err="1" smtClean="0">
                <a:solidFill>
                  <a:schemeClr val="accent1">
                    <a:lumMod val="75000"/>
                  </a:schemeClr>
                </a:solidFill>
                <a:cs typeface="+mn-ea"/>
              </a:rPr>
              <a:t>基金</a:t>
            </a:r>
            <a:endParaRPr lang="zh-CN" sz="2400" b="1" dirty="0" err="1" smtClean="0">
              <a:solidFill>
                <a:schemeClr val="accent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50085" y="3641090"/>
            <a:ext cx="3768725" cy="755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投资、咨询、孵化</a:t>
            </a:r>
            <a:endParaRPr lang="zh-CN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equity/token based</a:t>
            </a:r>
            <a:endParaRPr lang="en-US" altLang="zh-CN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15"/>
          <p:cNvGrpSpPr/>
          <p:nvPr/>
        </p:nvGrpSpPr>
        <p:grpSpPr bwMode="auto">
          <a:xfrm>
            <a:off x="838944" y="4918710"/>
            <a:ext cx="974725" cy="1009650"/>
            <a:chOff x="1138982" y="4435574"/>
            <a:chExt cx="974725" cy="1009650"/>
          </a:xfrm>
        </p:grpSpPr>
        <p:sp>
          <p:nvSpPr>
            <p:cNvPr id="28" name="MH_Other_3"/>
            <p:cNvSpPr/>
            <p:nvPr>
              <p:custDataLst>
                <p:tags r:id="rId16"/>
              </p:custDataLst>
            </p:nvPr>
          </p:nvSpPr>
          <p:spPr>
            <a:xfrm>
              <a:off x="1273919" y="4575274"/>
              <a:ext cx="704850" cy="730250"/>
            </a:xfrm>
            <a:prstGeom prst="rect">
              <a:avLst/>
            </a:pr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MH_Other_4"/>
            <p:cNvSpPr/>
            <p:nvPr>
              <p:custDataLst>
                <p:tags r:id="rId17"/>
              </p:custDataLst>
            </p:nvPr>
          </p:nvSpPr>
          <p:spPr>
            <a:xfrm>
              <a:off x="1138982" y="4435574"/>
              <a:ext cx="974725" cy="1009650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/>
            </a:p>
          </p:txBody>
        </p:sp>
      </p:grpSp>
      <p:pic>
        <p:nvPicPr>
          <p:cNvPr id="30" name="图片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1095" y="5257800"/>
            <a:ext cx="410845" cy="4114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" name="文本框 21"/>
          <p:cNvSpPr txBox="1">
            <a:spLocks noChangeArrowheads="1"/>
          </p:cNvSpPr>
          <p:nvPr/>
        </p:nvSpPr>
        <p:spPr bwMode="auto">
          <a:xfrm>
            <a:off x="1965325" y="4981575"/>
            <a:ext cx="276288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sz="2400" b="1" dirty="0" err="1" smtClean="0">
                <a:solidFill>
                  <a:schemeClr val="accent1">
                    <a:lumMod val="75000"/>
                  </a:schemeClr>
                </a:solidFill>
                <a:cs typeface="+mn-ea"/>
              </a:rPr>
              <a:t>项目</a:t>
            </a:r>
            <a:endParaRPr lang="zh-CN" sz="2400" b="1" dirty="0" err="1" smtClean="0">
              <a:solidFill>
                <a:schemeClr val="accent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933575" y="5432425"/>
            <a:ext cx="3768725" cy="755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物联网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   游戏  底层公链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占位符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74650" y="276225"/>
            <a:ext cx="863600" cy="1008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 smtClean="0"/>
              <a:t>03</a:t>
            </a:r>
            <a:endParaRPr lang="zh-CN" altLang="en-US" dirty="0" smtClean="0"/>
          </a:p>
        </p:txBody>
      </p:sp>
      <p:sp>
        <p:nvSpPr>
          <p:cNvPr id="10242" name="文本占位符 2"/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1438275" y="347663"/>
            <a:ext cx="4586288" cy="496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行业生态</a:t>
            </a:r>
            <a:endParaRPr lang="zh-CN" altLang="en-US" dirty="0" smtClean="0"/>
          </a:p>
        </p:txBody>
      </p:sp>
      <p:grpSp>
        <p:nvGrpSpPr>
          <p:cNvPr id="21509" name="组合 25"/>
          <p:cNvGrpSpPr/>
          <p:nvPr/>
        </p:nvGrpSpPr>
        <p:grpSpPr>
          <a:xfrm>
            <a:off x="6139180" y="2494915"/>
            <a:ext cx="2891155" cy="1874520"/>
            <a:chOff x="0" y="0"/>
            <a:chExt cx="2169656" cy="1512168"/>
          </a:xfrm>
        </p:grpSpPr>
        <p:sp>
          <p:nvSpPr>
            <p:cNvPr id="39957" name="矩形标注 14"/>
            <p:cNvSpPr/>
            <p:nvPr/>
          </p:nvSpPr>
          <p:spPr>
            <a:xfrm>
              <a:off x="0" y="0"/>
              <a:ext cx="2169656" cy="1512168"/>
            </a:xfrm>
            <a:prstGeom prst="wedgeRectCallout">
              <a:avLst>
                <a:gd name="adj1" fmla="val -49593"/>
                <a:gd name="adj2" fmla="val 74593"/>
              </a:avLst>
            </a:prstGeom>
            <a:solidFill>
              <a:srgbClr val="F2F2F2">
                <a:alpha val="59999"/>
              </a:srgbClr>
            </a:solidFill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9958" name="TextBox 17"/>
            <p:cNvSpPr/>
            <p:nvPr/>
          </p:nvSpPr>
          <p:spPr>
            <a:xfrm>
              <a:off x="0" y="17420"/>
              <a:ext cx="2169656" cy="107931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E36C09"/>
                </a:buClr>
                <a:buNone/>
              </a:pPr>
              <a:r>
                <a:rPr lang="zh-CN" sz="1800" b="1" dirty="0">
                  <a:solidFill>
                    <a:srgbClr val="000000"/>
                  </a:solidFill>
                </a:rPr>
                <a:t>产品设计、编程</a:t>
              </a:r>
              <a:endParaRPr lang="zh-CN" sz="1800" b="1" dirty="0">
                <a:solidFill>
                  <a:srgbClr val="000000"/>
                </a:solidFill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E36C09"/>
                </a:buClr>
                <a:buNone/>
              </a:pPr>
              <a:r>
                <a:rPr lang="zh-CN" sz="1800" b="1" dirty="0">
                  <a:solidFill>
                    <a:srgbClr val="000000"/>
                  </a:solidFill>
                  <a:sym typeface="宋体" panose="02010600030101010101" pitchFamily="2" charset="-122"/>
                </a:rPr>
                <a:t>底层研发、理论研究</a:t>
              </a:r>
              <a:endParaRPr lang="zh-CN" sz="1800" b="1" dirty="0">
                <a:solidFill>
                  <a:srgbClr val="000000"/>
                </a:solidFill>
                <a:sym typeface="宋体" panose="02010600030101010101" pitchFamily="2" charset="-122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E36C09"/>
                </a:buClr>
                <a:buNone/>
              </a:pPr>
              <a:r>
                <a:rPr lang="zh-CN" sz="1800" b="1" dirty="0">
                  <a:solidFill>
                    <a:srgbClr val="000000"/>
                  </a:solidFill>
                  <a:sym typeface="宋体" panose="02010600030101010101" pitchFamily="2" charset="-122"/>
                </a:rPr>
                <a:t>量化、做市</a:t>
              </a:r>
              <a:endParaRPr lang="zh-CN" sz="1800" b="1" dirty="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21513" name="组合 24"/>
          <p:cNvGrpSpPr/>
          <p:nvPr/>
        </p:nvGrpSpPr>
        <p:grpSpPr>
          <a:xfrm>
            <a:off x="3315970" y="2515870"/>
            <a:ext cx="2944495" cy="1753235"/>
            <a:chOff x="0" y="0"/>
            <a:chExt cx="2207265" cy="1525687"/>
          </a:xfrm>
        </p:grpSpPr>
        <p:sp>
          <p:nvSpPr>
            <p:cNvPr id="39954" name="矩形标注 13"/>
            <p:cNvSpPr/>
            <p:nvPr/>
          </p:nvSpPr>
          <p:spPr>
            <a:xfrm>
              <a:off x="0" y="4125"/>
              <a:ext cx="2169656" cy="1512168"/>
            </a:xfrm>
            <a:prstGeom prst="wedgeRectCallout">
              <a:avLst>
                <a:gd name="adj1" fmla="val 981"/>
                <a:gd name="adj2" fmla="val 75301"/>
              </a:avLst>
            </a:prstGeom>
            <a:solidFill>
              <a:srgbClr val="F2F2F2">
                <a:alpha val="59999"/>
              </a:srgbClr>
            </a:solidFill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9955" name="TextBox 16"/>
            <p:cNvSpPr/>
            <p:nvPr/>
          </p:nvSpPr>
          <p:spPr>
            <a:xfrm>
              <a:off x="37609" y="0"/>
              <a:ext cx="2169656" cy="15256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E36C09"/>
                </a:buClr>
                <a:buNone/>
              </a:pPr>
              <a:r>
                <a:rPr lang="zh-CN" altLang="en-US" sz="1800" b="1" dirty="0">
                  <a:solidFill>
                    <a:srgbClr val="000000"/>
                  </a:solidFill>
                  <a:sym typeface="宋体" panose="02010600030101010101" pitchFamily="2" charset="-122"/>
                </a:rPr>
                <a:t>国际化交流</a:t>
              </a:r>
              <a:endParaRPr lang="zh-CN" altLang="en-US" sz="1800" b="1" dirty="0">
                <a:solidFill>
                  <a:srgbClr val="000000"/>
                </a:solidFill>
                <a:sym typeface="宋体" panose="02010600030101010101" pitchFamily="2" charset="-122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E36C09"/>
                </a:buClr>
                <a:buNone/>
              </a:pPr>
              <a:r>
                <a:rPr lang="zh-CN" altLang="en-US" sz="1800" b="1" dirty="0">
                  <a:solidFill>
                    <a:srgbClr val="000000"/>
                  </a:solidFill>
                  <a:sym typeface="宋体" panose="02010600030101010101" pitchFamily="2" charset="-122"/>
                </a:rPr>
                <a:t>内容产出</a:t>
              </a:r>
              <a:endParaRPr lang="zh-CN" altLang="en-US" sz="1800" b="1" dirty="0">
                <a:solidFill>
                  <a:srgbClr val="000000"/>
                </a:solidFill>
                <a:sym typeface="宋体" panose="02010600030101010101" pitchFamily="2" charset="-122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E36C09"/>
                </a:buClr>
                <a:buNone/>
              </a:pPr>
              <a:r>
                <a:rPr lang="zh-CN" altLang="en-US" sz="1800" b="1" dirty="0">
                  <a:solidFill>
                    <a:srgbClr val="000000"/>
                  </a:solidFill>
                  <a:sym typeface="宋体" panose="02010600030101010101" pitchFamily="2" charset="-122"/>
                </a:rPr>
                <a:t>流量获取</a:t>
              </a:r>
              <a:endParaRPr lang="zh-CN" altLang="en-US" sz="1800" b="1" dirty="0">
                <a:solidFill>
                  <a:srgbClr val="000000"/>
                </a:solidFill>
                <a:sym typeface="宋体" panose="02010600030101010101" pitchFamily="2" charset="-122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E36C09"/>
                </a:buClr>
                <a:buNone/>
              </a:pPr>
              <a:endParaRPr lang="zh-CN" altLang="en-US" sz="1800" b="1" dirty="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grpSp>
        <p:nvGrpSpPr>
          <p:cNvPr id="21517" name="组合 20"/>
          <p:cNvGrpSpPr/>
          <p:nvPr/>
        </p:nvGrpSpPr>
        <p:grpSpPr>
          <a:xfrm>
            <a:off x="800735" y="3185795"/>
            <a:ext cx="2278380" cy="1753235"/>
            <a:chOff x="0" y="0"/>
            <a:chExt cx="2169656" cy="1577890"/>
          </a:xfrm>
        </p:grpSpPr>
        <p:sp>
          <p:nvSpPr>
            <p:cNvPr id="39951" name="矩形标注 12"/>
            <p:cNvSpPr/>
            <p:nvPr/>
          </p:nvSpPr>
          <p:spPr>
            <a:xfrm>
              <a:off x="0" y="0"/>
              <a:ext cx="2169656" cy="1512168"/>
            </a:xfrm>
            <a:prstGeom prst="wedgeRectCallout">
              <a:avLst>
                <a:gd name="adj1" fmla="val 49074"/>
                <a:gd name="adj2" fmla="val 69611"/>
              </a:avLst>
            </a:prstGeom>
            <a:solidFill>
              <a:srgbClr val="F2F2F2">
                <a:alpha val="59999"/>
              </a:srgbClr>
            </a:solidFill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9952" name="TextBox 15"/>
            <p:cNvSpPr/>
            <p:nvPr/>
          </p:nvSpPr>
          <p:spPr>
            <a:xfrm>
              <a:off x="0" y="0"/>
              <a:ext cx="2169656" cy="15778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E36C09"/>
                </a:buClr>
                <a:buNone/>
              </a:pPr>
              <a:r>
                <a:rPr lang="zh-CN" sz="1800" b="1" dirty="0">
                  <a:solidFill>
                    <a:srgbClr val="000000"/>
                  </a:solidFill>
                </a:rPr>
                <a:t>国际化视野</a:t>
              </a:r>
              <a:endParaRPr lang="zh-CN" sz="1800" b="1" dirty="0">
                <a:solidFill>
                  <a:srgbClr val="000000"/>
                </a:solidFill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E36C09"/>
                </a:buClr>
                <a:buNone/>
              </a:pPr>
              <a:r>
                <a:rPr lang="zh-CN" sz="1800" b="1" dirty="0">
                  <a:solidFill>
                    <a:srgbClr val="000000"/>
                  </a:solidFill>
                </a:rPr>
                <a:t>商务合作</a:t>
              </a:r>
              <a:endParaRPr lang="zh-CN" sz="1800" b="1" dirty="0">
                <a:solidFill>
                  <a:srgbClr val="000000"/>
                </a:solidFill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E36C09"/>
                </a:buClr>
                <a:buNone/>
              </a:pPr>
              <a:r>
                <a:rPr lang="zh-CN" sz="1800" b="1" dirty="0">
                  <a:solidFill>
                    <a:srgbClr val="000000"/>
                  </a:solidFill>
                </a:rPr>
                <a:t>渠道拓展</a:t>
              </a:r>
              <a:endParaRPr lang="zh-CN" sz="1800" b="1" dirty="0">
                <a:solidFill>
                  <a:srgbClr val="000000"/>
                </a:solidFill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E36C09"/>
                </a:buClr>
                <a:buNone/>
              </a:pPr>
              <a:endParaRPr lang="en-US" altLang="zh-CN" sz="1800" dirty="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sp>
        <p:nvSpPr>
          <p:cNvPr id="39950" name="矩形 11"/>
          <p:cNvSpPr/>
          <p:nvPr/>
        </p:nvSpPr>
        <p:spPr>
          <a:xfrm>
            <a:off x="1421295" y="5173438"/>
            <a:ext cx="2226564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市场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宋体" panose="02010600030101010101" pitchFamily="2" charset="-122"/>
            </a:endParaRPr>
          </a:p>
        </p:txBody>
      </p:sp>
      <p:sp>
        <p:nvSpPr>
          <p:cNvPr id="15" name="矩形 11"/>
          <p:cNvSpPr/>
          <p:nvPr/>
        </p:nvSpPr>
        <p:spPr>
          <a:xfrm>
            <a:off x="3772065" y="4626068"/>
            <a:ext cx="2226564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algn="l" eaLnBrk="1" hangingPunct="1">
              <a:buNone/>
            </a:pP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运营 </a:t>
            </a:r>
            <a:endParaRPr lang="zh-CN" altLang="en-US" sz="24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宋体" panose="02010600030101010101" pitchFamily="2" charset="-122"/>
            </a:endParaRPr>
          </a:p>
        </p:txBody>
      </p:sp>
      <p:sp>
        <p:nvSpPr>
          <p:cNvPr id="16" name="矩形 11"/>
          <p:cNvSpPr/>
          <p:nvPr/>
        </p:nvSpPr>
        <p:spPr>
          <a:xfrm>
            <a:off x="6471450" y="4671153"/>
            <a:ext cx="2226564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algn="l" eaLnBrk="1" hangingPunct="1">
              <a:spcBef>
                <a:spcPct val="20000"/>
              </a:spcBef>
              <a:buNone/>
            </a:pP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技术 </a:t>
            </a:r>
            <a:endParaRPr lang="zh-CN" altLang="en-US" sz="24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宋体" panose="02010600030101010101" pitchFamily="2" charset="-122"/>
            </a:endParaRPr>
          </a:p>
        </p:txBody>
      </p:sp>
      <p:grpSp>
        <p:nvGrpSpPr>
          <p:cNvPr id="2" name="组合 24"/>
          <p:cNvGrpSpPr/>
          <p:nvPr/>
        </p:nvGrpSpPr>
        <p:grpSpPr>
          <a:xfrm>
            <a:off x="8954135" y="3059430"/>
            <a:ext cx="3016250" cy="1753235"/>
            <a:chOff x="0" y="0"/>
            <a:chExt cx="2261054" cy="1525687"/>
          </a:xfrm>
        </p:grpSpPr>
        <p:sp>
          <p:nvSpPr>
            <p:cNvPr id="3" name="矩形标注 13"/>
            <p:cNvSpPr/>
            <p:nvPr/>
          </p:nvSpPr>
          <p:spPr>
            <a:xfrm>
              <a:off x="0" y="4125"/>
              <a:ext cx="2169656" cy="1512168"/>
            </a:xfrm>
            <a:prstGeom prst="wedgeRectCallout">
              <a:avLst>
                <a:gd name="adj1" fmla="val 981"/>
                <a:gd name="adj2" fmla="val 75301"/>
              </a:avLst>
            </a:prstGeom>
            <a:solidFill>
              <a:srgbClr val="F2F2F2">
                <a:alpha val="59999"/>
              </a:srgbClr>
            </a:solidFill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" name="TextBox 16"/>
            <p:cNvSpPr/>
            <p:nvPr/>
          </p:nvSpPr>
          <p:spPr>
            <a:xfrm>
              <a:off x="91398" y="0"/>
              <a:ext cx="2169656" cy="15256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E36C09"/>
                </a:buClr>
                <a:buNone/>
              </a:pPr>
              <a:r>
                <a:rPr lang="zh-CN" altLang="en-US" sz="1800" b="1" dirty="0">
                  <a:solidFill>
                    <a:srgbClr val="000000"/>
                  </a:solidFill>
                  <a:sym typeface="宋体" panose="02010600030101010101" pitchFamily="2" charset="-122"/>
                </a:rPr>
                <a:t>宏观大局</a:t>
              </a:r>
              <a:endParaRPr lang="zh-CN" altLang="en-US" sz="1800" b="1" dirty="0">
                <a:solidFill>
                  <a:srgbClr val="000000"/>
                </a:solidFill>
                <a:sym typeface="宋体" panose="02010600030101010101" pitchFamily="2" charset="-122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E36C09"/>
                </a:buClr>
                <a:buNone/>
              </a:pPr>
              <a:r>
                <a:rPr lang="zh-CN" altLang="en-US" sz="1800" b="1" dirty="0">
                  <a:solidFill>
                    <a:srgbClr val="000000"/>
                  </a:solidFill>
                  <a:sym typeface="宋体" panose="02010600030101010101" pitchFamily="2" charset="-122"/>
                </a:rPr>
                <a:t>中观产业</a:t>
              </a:r>
              <a:endParaRPr lang="zh-CN" altLang="en-US" sz="1800" b="1" dirty="0">
                <a:solidFill>
                  <a:srgbClr val="000000"/>
                </a:solidFill>
                <a:sym typeface="宋体" panose="02010600030101010101" pitchFamily="2" charset="-122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E36C09"/>
                </a:buClr>
                <a:buNone/>
              </a:pPr>
              <a:r>
                <a:rPr lang="zh-CN" altLang="en-US" sz="1800" b="1" dirty="0">
                  <a:solidFill>
                    <a:srgbClr val="000000"/>
                  </a:solidFill>
                  <a:sym typeface="宋体" panose="02010600030101010101" pitchFamily="2" charset="-122"/>
                </a:rPr>
                <a:t>微观项目</a:t>
              </a:r>
              <a:endParaRPr lang="zh-CN" altLang="en-US" sz="1800" b="1" dirty="0">
                <a:solidFill>
                  <a:srgbClr val="000000"/>
                </a:solidFill>
                <a:sym typeface="宋体" panose="02010600030101010101" pitchFamily="2" charset="-122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E36C09"/>
                </a:buClr>
                <a:buNone/>
              </a:pPr>
              <a:r>
                <a:rPr lang="zh-CN" altLang="en-US" sz="1800" b="1" dirty="0">
                  <a:solidFill>
                    <a:srgbClr val="000000"/>
                  </a:solidFill>
                  <a:sym typeface="宋体" panose="02010600030101010101" pitchFamily="2" charset="-122"/>
                </a:rPr>
                <a:t>技术发展</a:t>
              </a:r>
              <a:endParaRPr lang="zh-CN" altLang="en-US" sz="1800" b="1" dirty="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sp>
        <p:nvSpPr>
          <p:cNvPr id="5" name="矩形 11"/>
          <p:cNvSpPr/>
          <p:nvPr/>
        </p:nvSpPr>
        <p:spPr>
          <a:xfrm>
            <a:off x="9266720" y="5241383"/>
            <a:ext cx="2226564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</a:lstStyle>
          <a:p>
            <a:pPr marL="0" lvl="0" algn="l" eaLnBrk="1" hangingPunct="1">
              <a:buNone/>
            </a:pP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分析 </a:t>
            </a:r>
            <a:endParaRPr lang="zh-CN" altLang="en-US" sz="24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611813" y="2420938"/>
            <a:ext cx="1044575" cy="10080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14338" name="文本占位符 2"/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4914900" y="3890963"/>
            <a:ext cx="2339975" cy="496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smtClean="0"/>
              <a:t>PART  FOUR</a:t>
            </a:r>
            <a:endParaRPr lang="zh-CN" altLang="en-US" smtClean="0"/>
          </a:p>
        </p:txBody>
      </p:sp>
      <p:sp>
        <p:nvSpPr>
          <p:cNvPr id="14339" name="文本占位符 3"/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3503613" y="4371975"/>
            <a:ext cx="5195887" cy="49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未来展望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占位符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460375" y="279400"/>
            <a:ext cx="863600" cy="1008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 smtClean="0"/>
              <a:t>04</a:t>
            </a:r>
            <a:endParaRPr lang="zh-CN" altLang="en-US" dirty="0" smtClean="0"/>
          </a:p>
        </p:txBody>
      </p:sp>
      <p:sp>
        <p:nvSpPr>
          <p:cNvPr id="10242" name="文本占位符 2"/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1438275" y="347663"/>
            <a:ext cx="4586288" cy="496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未来展望</a:t>
            </a:r>
            <a:endParaRPr lang="zh-CN" altLang="en-US" dirty="0" smtClean="0"/>
          </a:p>
        </p:txBody>
      </p:sp>
      <p:grpSp>
        <p:nvGrpSpPr>
          <p:cNvPr id="10243" name="组合 16"/>
          <p:cNvGrpSpPr/>
          <p:nvPr/>
        </p:nvGrpSpPr>
        <p:grpSpPr bwMode="auto">
          <a:xfrm>
            <a:off x="904984" y="1716723"/>
            <a:ext cx="974725" cy="1009650"/>
            <a:chOff x="1138982" y="2290763"/>
            <a:chExt cx="974725" cy="1009650"/>
          </a:xfrm>
        </p:grpSpPr>
        <p:sp>
          <p:nvSpPr>
            <p:cNvPr id="4" name="MH_Other_1"/>
            <p:cNvSpPr/>
            <p:nvPr>
              <p:custDataLst>
                <p:tags r:id="rId1"/>
              </p:custDataLst>
            </p:nvPr>
          </p:nvSpPr>
          <p:spPr>
            <a:xfrm>
              <a:off x="1273919" y="2430463"/>
              <a:ext cx="704850" cy="730250"/>
            </a:xfrm>
            <a:prstGeom prst="rect">
              <a:avLst/>
            </a:pr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MH_Other_2"/>
            <p:cNvSpPr/>
            <p:nvPr>
              <p:custDataLst>
                <p:tags r:id="rId2"/>
              </p:custDataLst>
            </p:nvPr>
          </p:nvSpPr>
          <p:spPr>
            <a:xfrm>
              <a:off x="1138982" y="2290763"/>
              <a:ext cx="974725" cy="1009650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/>
            </a:p>
          </p:txBody>
        </p:sp>
        <p:sp>
          <p:nvSpPr>
            <p:cNvPr id="12" name="MH_Other_5"/>
            <p:cNvSpPr/>
            <p:nvPr>
              <p:custDataLst>
                <p:tags r:id="rId3"/>
              </p:custDataLst>
            </p:nvPr>
          </p:nvSpPr>
          <p:spPr bwMode="auto">
            <a:xfrm>
              <a:off x="1421557" y="2600325"/>
              <a:ext cx="398462" cy="396875"/>
            </a:xfrm>
            <a:custGeom>
              <a:avLst/>
              <a:gdLst>
                <a:gd name="T0" fmla="*/ 984018 w 1589088"/>
                <a:gd name="T1" fmla="*/ 589506 h 1589088"/>
                <a:gd name="T2" fmla="*/ 955171 w 1589088"/>
                <a:gd name="T3" fmla="*/ 645802 h 1589088"/>
                <a:gd name="T4" fmla="*/ 898294 w 1589088"/>
                <a:gd name="T5" fmla="*/ 673272 h 1589088"/>
                <a:gd name="T6" fmla="*/ 881422 w 1589088"/>
                <a:gd name="T7" fmla="*/ 964824 h 1589088"/>
                <a:gd name="T8" fmla="*/ 873530 w 1589088"/>
                <a:gd name="T9" fmla="*/ 1040159 h 1589088"/>
                <a:gd name="T10" fmla="*/ 824817 w 1589088"/>
                <a:gd name="T11" fmla="*/ 1084490 h 1589088"/>
                <a:gd name="T12" fmla="*/ 756238 w 1589088"/>
                <a:gd name="T13" fmla="*/ 1088026 h 1589088"/>
                <a:gd name="T14" fmla="*/ 703444 w 1589088"/>
                <a:gd name="T15" fmla="*/ 1048590 h 1589088"/>
                <a:gd name="T16" fmla="*/ 686571 w 1589088"/>
                <a:gd name="T17" fmla="*/ 985493 h 1589088"/>
                <a:gd name="T18" fmla="*/ 486007 w 1589088"/>
                <a:gd name="T19" fmla="*/ 893024 h 1589088"/>
                <a:gd name="T20" fmla="*/ 398106 w 1589088"/>
                <a:gd name="T21" fmla="*/ 820680 h 1589088"/>
                <a:gd name="T22" fmla="*/ 402189 w 1589088"/>
                <a:gd name="T23" fmla="*/ 755134 h 1589088"/>
                <a:gd name="T24" fmla="*/ 446547 w 1589088"/>
                <a:gd name="T25" fmla="*/ 706452 h 1589088"/>
                <a:gd name="T26" fmla="*/ 514037 w 1589088"/>
                <a:gd name="T27" fmla="*/ 696389 h 1589088"/>
                <a:gd name="T28" fmla="*/ 570641 w 1589088"/>
                <a:gd name="T29" fmla="*/ 730385 h 1589088"/>
                <a:gd name="T30" fmla="*/ 593501 w 1589088"/>
                <a:gd name="T31" fmla="*/ 794027 h 1589088"/>
                <a:gd name="T32" fmla="*/ 818558 w 1589088"/>
                <a:gd name="T33" fmla="*/ 648522 h 1589088"/>
                <a:gd name="T34" fmla="*/ 785901 w 1589088"/>
                <a:gd name="T35" fmla="*/ 575091 h 1589088"/>
                <a:gd name="T36" fmla="*/ 808761 w 1589088"/>
                <a:gd name="T37" fmla="*/ 511721 h 1589088"/>
                <a:gd name="T38" fmla="*/ 865365 w 1589088"/>
                <a:gd name="T39" fmla="*/ 477726 h 1589088"/>
                <a:gd name="T40" fmla="*/ 728574 w 1589088"/>
                <a:gd name="T41" fmla="*/ 144010 h 1589088"/>
                <a:gd name="T42" fmla="*/ 531280 w 1589088"/>
                <a:gd name="T43" fmla="*/ 182593 h 1589088"/>
                <a:gd name="T44" fmla="*/ 353281 w 1589088"/>
                <a:gd name="T45" fmla="*/ 288291 h 1589088"/>
                <a:gd name="T46" fmla="*/ 219577 w 1589088"/>
                <a:gd name="T47" fmla="*/ 451592 h 1589088"/>
                <a:gd name="T48" fmla="*/ 152454 w 1589088"/>
                <a:gd name="T49" fmla="*/ 642880 h 1589088"/>
                <a:gd name="T50" fmla="*/ 152454 w 1589088"/>
                <a:gd name="T51" fmla="*/ 843135 h 1589088"/>
                <a:gd name="T52" fmla="*/ 219577 w 1589088"/>
                <a:gd name="T53" fmla="*/ 1034422 h 1589088"/>
                <a:gd name="T54" fmla="*/ 353281 w 1589088"/>
                <a:gd name="T55" fmla="*/ 1197724 h 1589088"/>
                <a:gd name="T56" fmla="*/ 531280 w 1589088"/>
                <a:gd name="T57" fmla="*/ 1303421 h 1589088"/>
                <a:gd name="T58" fmla="*/ 728574 w 1589088"/>
                <a:gd name="T59" fmla="*/ 1341734 h 1589088"/>
                <a:gd name="T60" fmla="*/ 927227 w 1589088"/>
                <a:gd name="T61" fmla="*/ 1312931 h 1589088"/>
                <a:gd name="T62" fmla="*/ 1109302 w 1589088"/>
                <a:gd name="T63" fmla="*/ 1217015 h 1589088"/>
                <a:gd name="T64" fmla="*/ 1251431 w 1589088"/>
                <a:gd name="T65" fmla="*/ 1059964 h 1589088"/>
                <a:gd name="T66" fmla="*/ 1328065 w 1589088"/>
                <a:gd name="T67" fmla="*/ 871393 h 1589088"/>
                <a:gd name="T68" fmla="*/ 1337576 w 1589088"/>
                <a:gd name="T69" fmla="*/ 671410 h 1589088"/>
                <a:gd name="T70" fmla="*/ 1280237 w 1589088"/>
                <a:gd name="T71" fmla="*/ 477677 h 1589088"/>
                <a:gd name="T72" fmla="*/ 1155500 w 1589088"/>
                <a:gd name="T73" fmla="*/ 308670 h 1589088"/>
                <a:gd name="T74" fmla="*/ 981849 w 1589088"/>
                <a:gd name="T75" fmla="*/ 193462 h 1589088"/>
                <a:gd name="T76" fmla="*/ 785915 w 1589088"/>
                <a:gd name="T77" fmla="*/ 145640 h 1589088"/>
                <a:gd name="T78" fmla="*/ 902226 w 1589088"/>
                <a:gd name="T79" fmla="*/ 17390 h 1589088"/>
                <a:gd name="T80" fmla="*/ 1136207 w 1589088"/>
                <a:gd name="T81" fmla="*/ 112491 h 1589088"/>
                <a:gd name="T82" fmla="*/ 1320999 w 1589088"/>
                <a:gd name="T83" fmla="*/ 276063 h 1589088"/>
                <a:gd name="T84" fmla="*/ 1429702 w 1589088"/>
                <a:gd name="T85" fmla="*/ 459201 h 1589088"/>
                <a:gd name="T86" fmla="*/ 1481334 w 1589088"/>
                <a:gd name="T87" fmla="*/ 660270 h 1589088"/>
                <a:gd name="T88" fmla="*/ 1475356 w 1589088"/>
                <a:gd name="T89" fmla="*/ 866502 h 1589088"/>
                <a:gd name="T90" fmla="*/ 1412581 w 1589088"/>
                <a:gd name="T91" fmla="*/ 1064855 h 1589088"/>
                <a:gd name="T92" fmla="*/ 1892771 w 1589088"/>
                <a:gd name="T93" fmla="*/ 1636001 h 1589088"/>
                <a:gd name="T94" fmla="*/ 1896304 w 1589088"/>
                <a:gd name="T95" fmla="*/ 1759632 h 1589088"/>
                <a:gd name="T96" fmla="*/ 1783798 w 1589088"/>
                <a:gd name="T97" fmla="*/ 1885980 h 1589088"/>
                <a:gd name="T98" fmla="*/ 1662866 w 1589088"/>
                <a:gd name="T99" fmla="*/ 1900381 h 1589088"/>
                <a:gd name="T100" fmla="*/ 1104954 w 1589088"/>
                <a:gd name="T101" fmla="*/ 1391458 h 1589088"/>
                <a:gd name="T102" fmla="*/ 909835 w 1589088"/>
                <a:gd name="T103" fmla="*/ 1466451 h 1589088"/>
                <a:gd name="T104" fmla="*/ 704388 w 1589088"/>
                <a:gd name="T105" fmla="*/ 1484656 h 1589088"/>
                <a:gd name="T106" fmla="*/ 501116 w 1589088"/>
                <a:gd name="T107" fmla="*/ 1445528 h 1589088"/>
                <a:gd name="T108" fmla="*/ 313061 w 1589088"/>
                <a:gd name="T109" fmla="*/ 1349069 h 1589088"/>
                <a:gd name="T110" fmla="*/ 143758 w 1589088"/>
                <a:gd name="T111" fmla="*/ 1181965 h 1589088"/>
                <a:gd name="T112" fmla="*/ 30708 w 1589088"/>
                <a:gd name="T113" fmla="*/ 954538 h 1589088"/>
                <a:gd name="T114" fmla="*/ 815 w 1589088"/>
                <a:gd name="T115" fmla="*/ 707277 h 1589088"/>
                <a:gd name="T116" fmla="*/ 54351 w 1589088"/>
                <a:gd name="T117" fmla="*/ 463275 h 1589088"/>
                <a:gd name="T118" fmla="*/ 191315 w 1589088"/>
                <a:gd name="T119" fmla="*/ 245360 h 1589088"/>
                <a:gd name="T120" fmla="*/ 397577 w 1589088"/>
                <a:gd name="T121" fmla="*/ 85319 h 1589088"/>
                <a:gd name="T122" fmla="*/ 636177 w 1589088"/>
                <a:gd name="T123" fmla="*/ 7880 h 15890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589088" h="1589088">
                  <a:moveTo>
                    <a:pt x="916859" y="288925"/>
                  </a:moveTo>
                  <a:lnTo>
                    <a:pt x="954088" y="332030"/>
                  </a:lnTo>
                  <a:lnTo>
                    <a:pt x="816067" y="450682"/>
                  </a:lnTo>
                  <a:lnTo>
                    <a:pt x="817430" y="454085"/>
                  </a:lnTo>
                  <a:lnTo>
                    <a:pt x="818338" y="457488"/>
                  </a:lnTo>
                  <a:lnTo>
                    <a:pt x="819246" y="461118"/>
                  </a:lnTo>
                  <a:lnTo>
                    <a:pt x="820381" y="464748"/>
                  </a:lnTo>
                  <a:lnTo>
                    <a:pt x="820835" y="468378"/>
                  </a:lnTo>
                  <a:lnTo>
                    <a:pt x="821289" y="472008"/>
                  </a:lnTo>
                  <a:lnTo>
                    <a:pt x="821743" y="475865"/>
                  </a:lnTo>
                  <a:lnTo>
                    <a:pt x="821743" y="479722"/>
                  </a:lnTo>
                  <a:lnTo>
                    <a:pt x="821743" y="483805"/>
                  </a:lnTo>
                  <a:lnTo>
                    <a:pt x="821289" y="487662"/>
                  </a:lnTo>
                  <a:lnTo>
                    <a:pt x="820835" y="491746"/>
                  </a:lnTo>
                  <a:lnTo>
                    <a:pt x="820154" y="495602"/>
                  </a:lnTo>
                  <a:lnTo>
                    <a:pt x="819246" y="499459"/>
                  </a:lnTo>
                  <a:lnTo>
                    <a:pt x="818338" y="503089"/>
                  </a:lnTo>
                  <a:lnTo>
                    <a:pt x="816976" y="506946"/>
                  </a:lnTo>
                  <a:lnTo>
                    <a:pt x="815840" y="510349"/>
                  </a:lnTo>
                  <a:lnTo>
                    <a:pt x="814251" y="513979"/>
                  </a:lnTo>
                  <a:lnTo>
                    <a:pt x="812662" y="517382"/>
                  </a:lnTo>
                  <a:lnTo>
                    <a:pt x="810619" y="520785"/>
                  </a:lnTo>
                  <a:lnTo>
                    <a:pt x="808803" y="523961"/>
                  </a:lnTo>
                  <a:lnTo>
                    <a:pt x="806760" y="527137"/>
                  </a:lnTo>
                  <a:lnTo>
                    <a:pt x="804263" y="530313"/>
                  </a:lnTo>
                  <a:lnTo>
                    <a:pt x="801993" y="533036"/>
                  </a:lnTo>
                  <a:lnTo>
                    <a:pt x="799496" y="535985"/>
                  </a:lnTo>
                  <a:lnTo>
                    <a:pt x="796772" y="538707"/>
                  </a:lnTo>
                  <a:lnTo>
                    <a:pt x="794048" y="541203"/>
                  </a:lnTo>
                  <a:lnTo>
                    <a:pt x="791324" y="543698"/>
                  </a:lnTo>
                  <a:lnTo>
                    <a:pt x="788146" y="545967"/>
                  </a:lnTo>
                  <a:lnTo>
                    <a:pt x="785194" y="548009"/>
                  </a:lnTo>
                  <a:lnTo>
                    <a:pt x="781789" y="550051"/>
                  </a:lnTo>
                  <a:lnTo>
                    <a:pt x="778611" y="552093"/>
                  </a:lnTo>
                  <a:lnTo>
                    <a:pt x="775433" y="553908"/>
                  </a:lnTo>
                  <a:lnTo>
                    <a:pt x="771801" y="555496"/>
                  </a:lnTo>
                  <a:lnTo>
                    <a:pt x="768396" y="556857"/>
                  </a:lnTo>
                  <a:lnTo>
                    <a:pt x="764537" y="558218"/>
                  </a:lnTo>
                  <a:lnTo>
                    <a:pt x="760905" y="559352"/>
                  </a:lnTo>
                  <a:lnTo>
                    <a:pt x="757046" y="560260"/>
                  </a:lnTo>
                  <a:lnTo>
                    <a:pt x="753413" y="560940"/>
                  </a:lnTo>
                  <a:lnTo>
                    <a:pt x="749327" y="561621"/>
                  </a:lnTo>
                  <a:lnTo>
                    <a:pt x="745241" y="562075"/>
                  </a:lnTo>
                  <a:lnTo>
                    <a:pt x="692121" y="754005"/>
                  </a:lnTo>
                  <a:lnTo>
                    <a:pt x="697343" y="756728"/>
                  </a:lnTo>
                  <a:lnTo>
                    <a:pt x="702110" y="759904"/>
                  </a:lnTo>
                  <a:lnTo>
                    <a:pt x="706650" y="763080"/>
                  </a:lnTo>
                  <a:lnTo>
                    <a:pt x="710963" y="766937"/>
                  </a:lnTo>
                  <a:lnTo>
                    <a:pt x="715049" y="770794"/>
                  </a:lnTo>
                  <a:lnTo>
                    <a:pt x="718908" y="774877"/>
                  </a:lnTo>
                  <a:lnTo>
                    <a:pt x="722313" y="779188"/>
                  </a:lnTo>
                  <a:lnTo>
                    <a:pt x="725718" y="783952"/>
                  </a:lnTo>
                  <a:lnTo>
                    <a:pt x="728670" y="788943"/>
                  </a:lnTo>
                  <a:lnTo>
                    <a:pt x="731167" y="793934"/>
                  </a:lnTo>
                  <a:lnTo>
                    <a:pt x="733437" y="799379"/>
                  </a:lnTo>
                  <a:lnTo>
                    <a:pt x="735253" y="804824"/>
                  </a:lnTo>
                  <a:lnTo>
                    <a:pt x="736615" y="810496"/>
                  </a:lnTo>
                  <a:lnTo>
                    <a:pt x="737750" y="816167"/>
                  </a:lnTo>
                  <a:lnTo>
                    <a:pt x="738431" y="822066"/>
                  </a:lnTo>
                  <a:lnTo>
                    <a:pt x="738658" y="828191"/>
                  </a:lnTo>
                  <a:lnTo>
                    <a:pt x="738658" y="832729"/>
                  </a:lnTo>
                  <a:lnTo>
                    <a:pt x="738431" y="836812"/>
                  </a:lnTo>
                  <a:lnTo>
                    <a:pt x="737523" y="840896"/>
                  </a:lnTo>
                  <a:lnTo>
                    <a:pt x="736842" y="844980"/>
                  </a:lnTo>
                  <a:lnTo>
                    <a:pt x="735934" y="849063"/>
                  </a:lnTo>
                  <a:lnTo>
                    <a:pt x="734799" y="852920"/>
                  </a:lnTo>
                  <a:lnTo>
                    <a:pt x="733664" y="856777"/>
                  </a:lnTo>
                  <a:lnTo>
                    <a:pt x="732075" y="860407"/>
                  </a:lnTo>
                  <a:lnTo>
                    <a:pt x="730259" y="864263"/>
                  </a:lnTo>
                  <a:lnTo>
                    <a:pt x="728670" y="867666"/>
                  </a:lnTo>
                  <a:lnTo>
                    <a:pt x="726626" y="871296"/>
                  </a:lnTo>
                  <a:lnTo>
                    <a:pt x="724583" y="874699"/>
                  </a:lnTo>
                  <a:lnTo>
                    <a:pt x="722086" y="877876"/>
                  </a:lnTo>
                  <a:lnTo>
                    <a:pt x="719589" y="881052"/>
                  </a:lnTo>
                  <a:lnTo>
                    <a:pt x="717092" y="884228"/>
                  </a:lnTo>
                  <a:lnTo>
                    <a:pt x="714141" y="886950"/>
                  </a:lnTo>
                  <a:lnTo>
                    <a:pt x="711417" y="889673"/>
                  </a:lnTo>
                  <a:lnTo>
                    <a:pt x="708239" y="892395"/>
                  </a:lnTo>
                  <a:lnTo>
                    <a:pt x="705288" y="894891"/>
                  </a:lnTo>
                  <a:lnTo>
                    <a:pt x="702110" y="896933"/>
                  </a:lnTo>
                  <a:lnTo>
                    <a:pt x="698705" y="899428"/>
                  </a:lnTo>
                  <a:lnTo>
                    <a:pt x="695299" y="901243"/>
                  </a:lnTo>
                  <a:lnTo>
                    <a:pt x="691440" y="903058"/>
                  </a:lnTo>
                  <a:lnTo>
                    <a:pt x="688035" y="904646"/>
                  </a:lnTo>
                  <a:lnTo>
                    <a:pt x="684176" y="906234"/>
                  </a:lnTo>
                  <a:lnTo>
                    <a:pt x="680317" y="907595"/>
                  </a:lnTo>
                  <a:lnTo>
                    <a:pt x="676231" y="908730"/>
                  </a:lnTo>
                  <a:lnTo>
                    <a:pt x="672372" y="909637"/>
                  </a:lnTo>
                  <a:lnTo>
                    <a:pt x="668286" y="910318"/>
                  </a:lnTo>
                  <a:lnTo>
                    <a:pt x="664199" y="910771"/>
                  </a:lnTo>
                  <a:lnTo>
                    <a:pt x="659886" y="911225"/>
                  </a:lnTo>
                  <a:lnTo>
                    <a:pt x="655573" y="911225"/>
                  </a:lnTo>
                  <a:lnTo>
                    <a:pt x="651260" y="911225"/>
                  </a:lnTo>
                  <a:lnTo>
                    <a:pt x="646947" y="910771"/>
                  </a:lnTo>
                  <a:lnTo>
                    <a:pt x="643088" y="910318"/>
                  </a:lnTo>
                  <a:lnTo>
                    <a:pt x="638775" y="909637"/>
                  </a:lnTo>
                  <a:lnTo>
                    <a:pt x="634915" y="908730"/>
                  </a:lnTo>
                  <a:lnTo>
                    <a:pt x="630829" y="907595"/>
                  </a:lnTo>
                  <a:lnTo>
                    <a:pt x="627197" y="906234"/>
                  </a:lnTo>
                  <a:lnTo>
                    <a:pt x="623338" y="904646"/>
                  </a:lnTo>
                  <a:lnTo>
                    <a:pt x="619706" y="903058"/>
                  </a:lnTo>
                  <a:lnTo>
                    <a:pt x="616074" y="901243"/>
                  </a:lnTo>
                  <a:lnTo>
                    <a:pt x="612669" y="899428"/>
                  </a:lnTo>
                  <a:lnTo>
                    <a:pt x="609037" y="896933"/>
                  </a:lnTo>
                  <a:lnTo>
                    <a:pt x="605858" y="894891"/>
                  </a:lnTo>
                  <a:lnTo>
                    <a:pt x="602680" y="892395"/>
                  </a:lnTo>
                  <a:lnTo>
                    <a:pt x="599729" y="889673"/>
                  </a:lnTo>
                  <a:lnTo>
                    <a:pt x="596778" y="886950"/>
                  </a:lnTo>
                  <a:lnTo>
                    <a:pt x="594054" y="884228"/>
                  </a:lnTo>
                  <a:lnTo>
                    <a:pt x="591557" y="881052"/>
                  </a:lnTo>
                  <a:lnTo>
                    <a:pt x="588833" y="877876"/>
                  </a:lnTo>
                  <a:lnTo>
                    <a:pt x="586790" y="874699"/>
                  </a:lnTo>
                  <a:lnTo>
                    <a:pt x="584520" y="871296"/>
                  </a:lnTo>
                  <a:lnTo>
                    <a:pt x="582704" y="867666"/>
                  </a:lnTo>
                  <a:lnTo>
                    <a:pt x="580661" y="864263"/>
                  </a:lnTo>
                  <a:lnTo>
                    <a:pt x="579072" y="860407"/>
                  </a:lnTo>
                  <a:lnTo>
                    <a:pt x="577710" y="856777"/>
                  </a:lnTo>
                  <a:lnTo>
                    <a:pt x="576348" y="852920"/>
                  </a:lnTo>
                  <a:lnTo>
                    <a:pt x="575212" y="849063"/>
                  </a:lnTo>
                  <a:lnTo>
                    <a:pt x="574077" y="844980"/>
                  </a:lnTo>
                  <a:lnTo>
                    <a:pt x="573396" y="840896"/>
                  </a:lnTo>
                  <a:lnTo>
                    <a:pt x="572942" y="836812"/>
                  </a:lnTo>
                  <a:lnTo>
                    <a:pt x="572488" y="832729"/>
                  </a:lnTo>
                  <a:lnTo>
                    <a:pt x="572488" y="828191"/>
                  </a:lnTo>
                  <a:lnTo>
                    <a:pt x="572488" y="825242"/>
                  </a:lnTo>
                  <a:lnTo>
                    <a:pt x="572715" y="822066"/>
                  </a:lnTo>
                  <a:lnTo>
                    <a:pt x="573623" y="815940"/>
                  </a:lnTo>
                  <a:lnTo>
                    <a:pt x="574986" y="810042"/>
                  </a:lnTo>
                  <a:lnTo>
                    <a:pt x="576575" y="804370"/>
                  </a:lnTo>
                  <a:lnTo>
                    <a:pt x="454445" y="733134"/>
                  </a:lnTo>
                  <a:lnTo>
                    <a:pt x="449904" y="736083"/>
                  </a:lnTo>
                  <a:lnTo>
                    <a:pt x="444910" y="738352"/>
                  </a:lnTo>
                  <a:lnTo>
                    <a:pt x="439689" y="740166"/>
                  </a:lnTo>
                  <a:lnTo>
                    <a:pt x="434468" y="741981"/>
                  </a:lnTo>
                  <a:lnTo>
                    <a:pt x="429020" y="743569"/>
                  </a:lnTo>
                  <a:lnTo>
                    <a:pt x="423571" y="744477"/>
                  </a:lnTo>
                  <a:lnTo>
                    <a:pt x="417669" y="745158"/>
                  </a:lnTo>
                  <a:lnTo>
                    <a:pt x="412221" y="745384"/>
                  </a:lnTo>
                  <a:lnTo>
                    <a:pt x="408589" y="745158"/>
                  </a:lnTo>
                  <a:lnTo>
                    <a:pt x="405411" y="744931"/>
                  </a:lnTo>
                  <a:lnTo>
                    <a:pt x="398828" y="744023"/>
                  </a:lnTo>
                  <a:lnTo>
                    <a:pt x="305755" y="898294"/>
                  </a:lnTo>
                  <a:lnTo>
                    <a:pt x="257175" y="869255"/>
                  </a:lnTo>
                  <a:lnTo>
                    <a:pt x="349113" y="716118"/>
                  </a:lnTo>
                  <a:lnTo>
                    <a:pt x="347070" y="713396"/>
                  </a:lnTo>
                  <a:lnTo>
                    <a:pt x="344573" y="710220"/>
                  </a:lnTo>
                  <a:lnTo>
                    <a:pt x="342757" y="707497"/>
                  </a:lnTo>
                  <a:lnTo>
                    <a:pt x="340714" y="704321"/>
                  </a:lnTo>
                  <a:lnTo>
                    <a:pt x="339125" y="701145"/>
                  </a:lnTo>
                  <a:lnTo>
                    <a:pt x="337536" y="697969"/>
                  </a:lnTo>
                  <a:lnTo>
                    <a:pt x="335720" y="694793"/>
                  </a:lnTo>
                  <a:lnTo>
                    <a:pt x="334358" y="691390"/>
                  </a:lnTo>
                  <a:lnTo>
                    <a:pt x="333223" y="687987"/>
                  </a:lnTo>
                  <a:lnTo>
                    <a:pt x="332087" y="684584"/>
                  </a:lnTo>
                  <a:lnTo>
                    <a:pt x="331179" y="680954"/>
                  </a:lnTo>
                  <a:lnTo>
                    <a:pt x="330498" y="677324"/>
                  </a:lnTo>
                  <a:lnTo>
                    <a:pt x="329590" y="673467"/>
                  </a:lnTo>
                  <a:lnTo>
                    <a:pt x="329136" y="670064"/>
                  </a:lnTo>
                  <a:lnTo>
                    <a:pt x="328909" y="665981"/>
                  </a:lnTo>
                  <a:lnTo>
                    <a:pt x="328909" y="662351"/>
                  </a:lnTo>
                  <a:lnTo>
                    <a:pt x="328909" y="658040"/>
                  </a:lnTo>
                  <a:lnTo>
                    <a:pt x="329363" y="653730"/>
                  </a:lnTo>
                  <a:lnTo>
                    <a:pt x="330044" y="649646"/>
                  </a:lnTo>
                  <a:lnTo>
                    <a:pt x="330725" y="645335"/>
                  </a:lnTo>
                  <a:lnTo>
                    <a:pt x="331633" y="641479"/>
                  </a:lnTo>
                  <a:lnTo>
                    <a:pt x="332768" y="637395"/>
                  </a:lnTo>
                  <a:lnTo>
                    <a:pt x="333904" y="633765"/>
                  </a:lnTo>
                  <a:lnTo>
                    <a:pt x="335493" y="629908"/>
                  </a:lnTo>
                  <a:lnTo>
                    <a:pt x="337082" y="626279"/>
                  </a:lnTo>
                  <a:lnTo>
                    <a:pt x="339125" y="622649"/>
                  </a:lnTo>
                  <a:lnTo>
                    <a:pt x="340941" y="619246"/>
                  </a:lnTo>
                  <a:lnTo>
                    <a:pt x="342984" y="615843"/>
                  </a:lnTo>
                  <a:lnTo>
                    <a:pt x="345481" y="612666"/>
                  </a:lnTo>
                  <a:lnTo>
                    <a:pt x="347978" y="609263"/>
                  </a:lnTo>
                  <a:lnTo>
                    <a:pt x="350475" y="606314"/>
                  </a:lnTo>
                  <a:lnTo>
                    <a:pt x="353426" y="603592"/>
                  </a:lnTo>
                  <a:lnTo>
                    <a:pt x="356150" y="600642"/>
                  </a:lnTo>
                  <a:lnTo>
                    <a:pt x="359101" y="598147"/>
                  </a:lnTo>
                  <a:lnTo>
                    <a:pt x="362279" y="595878"/>
                  </a:lnTo>
                  <a:lnTo>
                    <a:pt x="365458" y="593383"/>
                  </a:lnTo>
                  <a:lnTo>
                    <a:pt x="369090" y="591341"/>
                  </a:lnTo>
                  <a:lnTo>
                    <a:pt x="372495" y="589299"/>
                  </a:lnTo>
                  <a:lnTo>
                    <a:pt x="376127" y="587484"/>
                  </a:lnTo>
                  <a:lnTo>
                    <a:pt x="379759" y="585669"/>
                  </a:lnTo>
                  <a:lnTo>
                    <a:pt x="383618" y="584308"/>
                  </a:lnTo>
                  <a:lnTo>
                    <a:pt x="387250" y="582947"/>
                  </a:lnTo>
                  <a:lnTo>
                    <a:pt x="391336" y="581812"/>
                  </a:lnTo>
                  <a:lnTo>
                    <a:pt x="395196" y="580905"/>
                  </a:lnTo>
                  <a:lnTo>
                    <a:pt x="399509" y="580224"/>
                  </a:lnTo>
                  <a:lnTo>
                    <a:pt x="403368" y="579544"/>
                  </a:lnTo>
                  <a:lnTo>
                    <a:pt x="407681" y="579317"/>
                  </a:lnTo>
                  <a:lnTo>
                    <a:pt x="412221" y="579090"/>
                  </a:lnTo>
                  <a:lnTo>
                    <a:pt x="416307" y="579317"/>
                  </a:lnTo>
                  <a:lnTo>
                    <a:pt x="420620" y="579544"/>
                  </a:lnTo>
                  <a:lnTo>
                    <a:pt x="424707" y="580224"/>
                  </a:lnTo>
                  <a:lnTo>
                    <a:pt x="428793" y="580905"/>
                  </a:lnTo>
                  <a:lnTo>
                    <a:pt x="432652" y="581812"/>
                  </a:lnTo>
                  <a:lnTo>
                    <a:pt x="436738" y="582947"/>
                  </a:lnTo>
                  <a:lnTo>
                    <a:pt x="440597" y="584308"/>
                  </a:lnTo>
                  <a:lnTo>
                    <a:pt x="444456" y="585669"/>
                  </a:lnTo>
                  <a:lnTo>
                    <a:pt x="447861" y="587484"/>
                  </a:lnTo>
                  <a:lnTo>
                    <a:pt x="451720" y="589299"/>
                  </a:lnTo>
                  <a:lnTo>
                    <a:pt x="454899" y="591341"/>
                  </a:lnTo>
                  <a:lnTo>
                    <a:pt x="458531" y="593383"/>
                  </a:lnTo>
                  <a:lnTo>
                    <a:pt x="461709" y="595878"/>
                  </a:lnTo>
                  <a:lnTo>
                    <a:pt x="464887" y="598147"/>
                  </a:lnTo>
                  <a:lnTo>
                    <a:pt x="467838" y="600642"/>
                  </a:lnTo>
                  <a:lnTo>
                    <a:pt x="470562" y="603592"/>
                  </a:lnTo>
                  <a:lnTo>
                    <a:pt x="473513" y="606314"/>
                  </a:lnTo>
                  <a:lnTo>
                    <a:pt x="476010" y="609263"/>
                  </a:lnTo>
                  <a:lnTo>
                    <a:pt x="478734" y="612666"/>
                  </a:lnTo>
                  <a:lnTo>
                    <a:pt x="481004" y="615843"/>
                  </a:lnTo>
                  <a:lnTo>
                    <a:pt x="483047" y="619246"/>
                  </a:lnTo>
                  <a:lnTo>
                    <a:pt x="484864" y="622649"/>
                  </a:lnTo>
                  <a:lnTo>
                    <a:pt x="486907" y="626279"/>
                  </a:lnTo>
                  <a:lnTo>
                    <a:pt x="488496" y="629908"/>
                  </a:lnTo>
                  <a:lnTo>
                    <a:pt x="490085" y="633765"/>
                  </a:lnTo>
                  <a:lnTo>
                    <a:pt x="491220" y="637395"/>
                  </a:lnTo>
                  <a:lnTo>
                    <a:pt x="492355" y="641479"/>
                  </a:lnTo>
                  <a:lnTo>
                    <a:pt x="493490" y="645335"/>
                  </a:lnTo>
                  <a:lnTo>
                    <a:pt x="494171" y="649646"/>
                  </a:lnTo>
                  <a:lnTo>
                    <a:pt x="494625" y="653730"/>
                  </a:lnTo>
                  <a:lnTo>
                    <a:pt x="495079" y="658040"/>
                  </a:lnTo>
                  <a:lnTo>
                    <a:pt x="495079" y="662351"/>
                  </a:lnTo>
                  <a:lnTo>
                    <a:pt x="495079" y="665527"/>
                  </a:lnTo>
                  <a:lnTo>
                    <a:pt x="494852" y="669157"/>
                  </a:lnTo>
                  <a:lnTo>
                    <a:pt x="494398" y="672333"/>
                  </a:lnTo>
                  <a:lnTo>
                    <a:pt x="493944" y="675509"/>
                  </a:lnTo>
                  <a:lnTo>
                    <a:pt x="492355" y="682088"/>
                  </a:lnTo>
                  <a:lnTo>
                    <a:pt x="490539" y="688214"/>
                  </a:lnTo>
                  <a:lnTo>
                    <a:pt x="610853" y="758543"/>
                  </a:lnTo>
                  <a:lnTo>
                    <a:pt x="616528" y="755140"/>
                  </a:lnTo>
                  <a:lnTo>
                    <a:pt x="622430" y="752417"/>
                  </a:lnTo>
                  <a:lnTo>
                    <a:pt x="628559" y="749922"/>
                  </a:lnTo>
                  <a:lnTo>
                    <a:pt x="634915" y="748107"/>
                  </a:lnTo>
                  <a:lnTo>
                    <a:pt x="690305" y="547101"/>
                  </a:lnTo>
                  <a:lnTo>
                    <a:pt x="686673" y="544152"/>
                  </a:lnTo>
                  <a:lnTo>
                    <a:pt x="682814" y="540976"/>
                  </a:lnTo>
                  <a:lnTo>
                    <a:pt x="679409" y="537800"/>
                  </a:lnTo>
                  <a:lnTo>
                    <a:pt x="676004" y="533943"/>
                  </a:lnTo>
                  <a:lnTo>
                    <a:pt x="673053" y="530540"/>
                  </a:lnTo>
                  <a:lnTo>
                    <a:pt x="670102" y="526456"/>
                  </a:lnTo>
                  <a:lnTo>
                    <a:pt x="667605" y="522373"/>
                  </a:lnTo>
                  <a:lnTo>
                    <a:pt x="665107" y="518062"/>
                  </a:lnTo>
                  <a:lnTo>
                    <a:pt x="662837" y="513979"/>
                  </a:lnTo>
                  <a:lnTo>
                    <a:pt x="661021" y="509214"/>
                  </a:lnTo>
                  <a:lnTo>
                    <a:pt x="659432" y="504450"/>
                  </a:lnTo>
                  <a:lnTo>
                    <a:pt x="658070" y="499913"/>
                  </a:lnTo>
                  <a:lnTo>
                    <a:pt x="657162" y="494922"/>
                  </a:lnTo>
                  <a:lnTo>
                    <a:pt x="656027" y="489931"/>
                  </a:lnTo>
                  <a:lnTo>
                    <a:pt x="655573" y="484940"/>
                  </a:lnTo>
                  <a:lnTo>
                    <a:pt x="655573" y="479722"/>
                  </a:lnTo>
                  <a:lnTo>
                    <a:pt x="655573" y="475411"/>
                  </a:lnTo>
                  <a:lnTo>
                    <a:pt x="655800" y="471327"/>
                  </a:lnTo>
                  <a:lnTo>
                    <a:pt x="656708" y="467017"/>
                  </a:lnTo>
                  <a:lnTo>
                    <a:pt x="657389" y="463160"/>
                  </a:lnTo>
                  <a:lnTo>
                    <a:pt x="658297" y="458850"/>
                  </a:lnTo>
                  <a:lnTo>
                    <a:pt x="659432" y="455220"/>
                  </a:lnTo>
                  <a:lnTo>
                    <a:pt x="660567" y="451136"/>
                  </a:lnTo>
                  <a:lnTo>
                    <a:pt x="661929" y="447506"/>
                  </a:lnTo>
                  <a:lnTo>
                    <a:pt x="663745" y="443649"/>
                  </a:lnTo>
                  <a:lnTo>
                    <a:pt x="665561" y="440246"/>
                  </a:lnTo>
                  <a:lnTo>
                    <a:pt x="667605" y="436617"/>
                  </a:lnTo>
                  <a:lnTo>
                    <a:pt x="669648" y="433440"/>
                  </a:lnTo>
                  <a:lnTo>
                    <a:pt x="672145" y="430037"/>
                  </a:lnTo>
                  <a:lnTo>
                    <a:pt x="674642" y="426861"/>
                  </a:lnTo>
                  <a:lnTo>
                    <a:pt x="677139" y="423912"/>
                  </a:lnTo>
                  <a:lnTo>
                    <a:pt x="679863" y="420963"/>
                  </a:lnTo>
                  <a:lnTo>
                    <a:pt x="682814" y="418240"/>
                  </a:lnTo>
                  <a:lnTo>
                    <a:pt x="685765" y="415518"/>
                  </a:lnTo>
                  <a:lnTo>
                    <a:pt x="688943" y="413249"/>
                  </a:lnTo>
                  <a:lnTo>
                    <a:pt x="692121" y="410980"/>
                  </a:lnTo>
                  <a:lnTo>
                    <a:pt x="695526" y="408712"/>
                  </a:lnTo>
                  <a:lnTo>
                    <a:pt x="698932" y="406670"/>
                  </a:lnTo>
                  <a:lnTo>
                    <a:pt x="702791" y="404855"/>
                  </a:lnTo>
                  <a:lnTo>
                    <a:pt x="706196" y="403267"/>
                  </a:lnTo>
                  <a:lnTo>
                    <a:pt x="710055" y="401679"/>
                  </a:lnTo>
                  <a:lnTo>
                    <a:pt x="713914" y="400318"/>
                  </a:lnTo>
                  <a:lnTo>
                    <a:pt x="718000" y="399410"/>
                  </a:lnTo>
                  <a:lnTo>
                    <a:pt x="721859" y="398503"/>
                  </a:lnTo>
                  <a:lnTo>
                    <a:pt x="725945" y="397595"/>
                  </a:lnTo>
                  <a:lnTo>
                    <a:pt x="730032" y="397141"/>
                  </a:lnTo>
                  <a:lnTo>
                    <a:pt x="734345" y="396915"/>
                  </a:lnTo>
                  <a:lnTo>
                    <a:pt x="738658" y="396688"/>
                  </a:lnTo>
                  <a:lnTo>
                    <a:pt x="744106" y="396915"/>
                  </a:lnTo>
                  <a:lnTo>
                    <a:pt x="749554" y="397595"/>
                  </a:lnTo>
                  <a:lnTo>
                    <a:pt x="754775" y="398276"/>
                  </a:lnTo>
                  <a:lnTo>
                    <a:pt x="759770" y="399637"/>
                  </a:lnTo>
                  <a:lnTo>
                    <a:pt x="764764" y="400998"/>
                  </a:lnTo>
                  <a:lnTo>
                    <a:pt x="769758" y="403040"/>
                  </a:lnTo>
                  <a:lnTo>
                    <a:pt x="774298" y="405082"/>
                  </a:lnTo>
                  <a:lnTo>
                    <a:pt x="778838" y="407577"/>
                  </a:lnTo>
                  <a:lnTo>
                    <a:pt x="916859" y="288925"/>
                  </a:lnTo>
                  <a:close/>
                  <a:moveTo>
                    <a:pt x="607752" y="120128"/>
                  </a:moveTo>
                  <a:lnTo>
                    <a:pt x="595738" y="120581"/>
                  </a:lnTo>
                  <a:lnTo>
                    <a:pt x="583950" y="121488"/>
                  </a:lnTo>
                  <a:lnTo>
                    <a:pt x="571936" y="122621"/>
                  </a:lnTo>
                  <a:lnTo>
                    <a:pt x="559921" y="123755"/>
                  </a:lnTo>
                  <a:lnTo>
                    <a:pt x="548133" y="125341"/>
                  </a:lnTo>
                  <a:lnTo>
                    <a:pt x="536119" y="127154"/>
                  </a:lnTo>
                  <a:lnTo>
                    <a:pt x="524331" y="129421"/>
                  </a:lnTo>
                  <a:lnTo>
                    <a:pt x="512543" y="131688"/>
                  </a:lnTo>
                  <a:lnTo>
                    <a:pt x="500755" y="134407"/>
                  </a:lnTo>
                  <a:lnTo>
                    <a:pt x="489194" y="137581"/>
                  </a:lnTo>
                  <a:lnTo>
                    <a:pt x="477406" y="140754"/>
                  </a:lnTo>
                  <a:lnTo>
                    <a:pt x="466072" y="144380"/>
                  </a:lnTo>
                  <a:lnTo>
                    <a:pt x="454511" y="148234"/>
                  </a:lnTo>
                  <a:lnTo>
                    <a:pt x="443176" y="152313"/>
                  </a:lnTo>
                  <a:lnTo>
                    <a:pt x="431615" y="156620"/>
                  </a:lnTo>
                  <a:lnTo>
                    <a:pt x="420508" y="161380"/>
                  </a:lnTo>
                  <a:lnTo>
                    <a:pt x="409400" y="166593"/>
                  </a:lnTo>
                  <a:lnTo>
                    <a:pt x="398519" y="171579"/>
                  </a:lnTo>
                  <a:lnTo>
                    <a:pt x="387411" y="177246"/>
                  </a:lnTo>
                  <a:lnTo>
                    <a:pt x="376530" y="183139"/>
                  </a:lnTo>
                  <a:lnTo>
                    <a:pt x="365876" y="189485"/>
                  </a:lnTo>
                  <a:lnTo>
                    <a:pt x="355221" y="195831"/>
                  </a:lnTo>
                  <a:lnTo>
                    <a:pt x="344794" y="202631"/>
                  </a:lnTo>
                  <a:lnTo>
                    <a:pt x="334593" y="209431"/>
                  </a:lnTo>
                  <a:lnTo>
                    <a:pt x="324392" y="216684"/>
                  </a:lnTo>
                  <a:lnTo>
                    <a:pt x="314191" y="224163"/>
                  </a:lnTo>
                  <a:lnTo>
                    <a:pt x="304443" y="232323"/>
                  </a:lnTo>
                  <a:lnTo>
                    <a:pt x="294695" y="240483"/>
                  </a:lnTo>
                  <a:lnTo>
                    <a:pt x="284948" y="248869"/>
                  </a:lnTo>
                  <a:lnTo>
                    <a:pt x="275654" y="257482"/>
                  </a:lnTo>
                  <a:lnTo>
                    <a:pt x="266359" y="266548"/>
                  </a:lnTo>
                  <a:lnTo>
                    <a:pt x="257518" y="275614"/>
                  </a:lnTo>
                  <a:lnTo>
                    <a:pt x="248678" y="285134"/>
                  </a:lnTo>
                  <a:lnTo>
                    <a:pt x="240290" y="294654"/>
                  </a:lnTo>
                  <a:lnTo>
                    <a:pt x="232129" y="304400"/>
                  </a:lnTo>
                  <a:lnTo>
                    <a:pt x="224195" y="314373"/>
                  </a:lnTo>
                  <a:lnTo>
                    <a:pt x="216714" y="324346"/>
                  </a:lnTo>
                  <a:lnTo>
                    <a:pt x="209460" y="334545"/>
                  </a:lnTo>
                  <a:lnTo>
                    <a:pt x="202433" y="344971"/>
                  </a:lnTo>
                  <a:lnTo>
                    <a:pt x="195632" y="355397"/>
                  </a:lnTo>
                  <a:lnTo>
                    <a:pt x="189058" y="366050"/>
                  </a:lnTo>
                  <a:lnTo>
                    <a:pt x="183164" y="376703"/>
                  </a:lnTo>
                  <a:lnTo>
                    <a:pt x="177271" y="387583"/>
                  </a:lnTo>
                  <a:lnTo>
                    <a:pt x="171603" y="398462"/>
                  </a:lnTo>
                  <a:lnTo>
                    <a:pt x="166390" y="409342"/>
                  </a:lnTo>
                  <a:lnTo>
                    <a:pt x="161402" y="420448"/>
                  </a:lnTo>
                  <a:lnTo>
                    <a:pt x="156642" y="431554"/>
                  </a:lnTo>
                  <a:lnTo>
                    <a:pt x="152108" y="443114"/>
                  </a:lnTo>
                  <a:lnTo>
                    <a:pt x="148028" y="454673"/>
                  </a:lnTo>
                  <a:lnTo>
                    <a:pt x="144174" y="466006"/>
                  </a:lnTo>
                  <a:lnTo>
                    <a:pt x="140774" y="477565"/>
                  </a:lnTo>
                  <a:lnTo>
                    <a:pt x="137373" y="489125"/>
                  </a:lnTo>
                  <a:lnTo>
                    <a:pt x="134426" y="500911"/>
                  </a:lnTo>
                  <a:lnTo>
                    <a:pt x="131706" y="512470"/>
                  </a:lnTo>
                  <a:lnTo>
                    <a:pt x="129213" y="524256"/>
                  </a:lnTo>
                  <a:lnTo>
                    <a:pt x="127172" y="536269"/>
                  </a:lnTo>
                  <a:lnTo>
                    <a:pt x="125359" y="548055"/>
                  </a:lnTo>
                  <a:lnTo>
                    <a:pt x="123772" y="560068"/>
                  </a:lnTo>
                  <a:lnTo>
                    <a:pt x="122185" y="571854"/>
                  </a:lnTo>
                  <a:lnTo>
                    <a:pt x="121278" y="583867"/>
                  </a:lnTo>
                  <a:lnTo>
                    <a:pt x="120598" y="595880"/>
                  </a:lnTo>
                  <a:lnTo>
                    <a:pt x="120145" y="607666"/>
                  </a:lnTo>
                  <a:lnTo>
                    <a:pt x="120145" y="619905"/>
                  </a:lnTo>
                  <a:lnTo>
                    <a:pt x="120145" y="631918"/>
                  </a:lnTo>
                  <a:lnTo>
                    <a:pt x="120598" y="643704"/>
                  </a:lnTo>
                  <a:lnTo>
                    <a:pt x="121278" y="655717"/>
                  </a:lnTo>
                  <a:lnTo>
                    <a:pt x="122185" y="667503"/>
                  </a:lnTo>
                  <a:lnTo>
                    <a:pt x="123772" y="679516"/>
                  </a:lnTo>
                  <a:lnTo>
                    <a:pt x="125359" y="691529"/>
                  </a:lnTo>
                  <a:lnTo>
                    <a:pt x="127172" y="703315"/>
                  </a:lnTo>
                  <a:lnTo>
                    <a:pt x="129213" y="715328"/>
                  </a:lnTo>
                  <a:lnTo>
                    <a:pt x="131706" y="726887"/>
                  </a:lnTo>
                  <a:lnTo>
                    <a:pt x="134426" y="738673"/>
                  </a:lnTo>
                  <a:lnTo>
                    <a:pt x="137373" y="750460"/>
                  </a:lnTo>
                  <a:lnTo>
                    <a:pt x="140774" y="762019"/>
                  </a:lnTo>
                  <a:lnTo>
                    <a:pt x="144174" y="773579"/>
                  </a:lnTo>
                  <a:lnTo>
                    <a:pt x="148028" y="784911"/>
                  </a:lnTo>
                  <a:lnTo>
                    <a:pt x="152108" y="796471"/>
                  </a:lnTo>
                  <a:lnTo>
                    <a:pt x="156642" y="807804"/>
                  </a:lnTo>
                  <a:lnTo>
                    <a:pt x="161402" y="819136"/>
                  </a:lnTo>
                  <a:lnTo>
                    <a:pt x="166390" y="830016"/>
                  </a:lnTo>
                  <a:lnTo>
                    <a:pt x="171603" y="841122"/>
                  </a:lnTo>
                  <a:lnTo>
                    <a:pt x="177271" y="852002"/>
                  </a:lnTo>
                  <a:lnTo>
                    <a:pt x="183164" y="862881"/>
                  </a:lnTo>
                  <a:lnTo>
                    <a:pt x="189058" y="873534"/>
                  </a:lnTo>
                  <a:lnTo>
                    <a:pt x="195632" y="884187"/>
                  </a:lnTo>
                  <a:lnTo>
                    <a:pt x="202433" y="894613"/>
                  </a:lnTo>
                  <a:lnTo>
                    <a:pt x="209460" y="904813"/>
                  </a:lnTo>
                  <a:lnTo>
                    <a:pt x="216714" y="915239"/>
                  </a:lnTo>
                  <a:lnTo>
                    <a:pt x="224195" y="925212"/>
                  </a:lnTo>
                  <a:lnTo>
                    <a:pt x="232129" y="934958"/>
                  </a:lnTo>
                  <a:lnTo>
                    <a:pt x="240290" y="944931"/>
                  </a:lnTo>
                  <a:lnTo>
                    <a:pt x="248678" y="954450"/>
                  </a:lnTo>
                  <a:lnTo>
                    <a:pt x="257518" y="963743"/>
                  </a:lnTo>
                  <a:lnTo>
                    <a:pt x="266359" y="973036"/>
                  </a:lnTo>
                  <a:lnTo>
                    <a:pt x="275654" y="982102"/>
                  </a:lnTo>
                  <a:lnTo>
                    <a:pt x="284948" y="990715"/>
                  </a:lnTo>
                  <a:lnTo>
                    <a:pt x="294695" y="999102"/>
                  </a:lnTo>
                  <a:lnTo>
                    <a:pt x="304443" y="1007261"/>
                  </a:lnTo>
                  <a:lnTo>
                    <a:pt x="314191" y="1015194"/>
                  </a:lnTo>
                  <a:lnTo>
                    <a:pt x="324392" y="1022674"/>
                  </a:lnTo>
                  <a:lnTo>
                    <a:pt x="334593" y="1029927"/>
                  </a:lnTo>
                  <a:lnTo>
                    <a:pt x="344794" y="1036953"/>
                  </a:lnTo>
                  <a:lnTo>
                    <a:pt x="355221" y="1043753"/>
                  </a:lnTo>
                  <a:lnTo>
                    <a:pt x="365876" y="1050099"/>
                  </a:lnTo>
                  <a:lnTo>
                    <a:pt x="376530" y="1056446"/>
                  </a:lnTo>
                  <a:lnTo>
                    <a:pt x="387411" y="1062339"/>
                  </a:lnTo>
                  <a:lnTo>
                    <a:pt x="398292" y="1067779"/>
                  </a:lnTo>
                  <a:lnTo>
                    <a:pt x="409400" y="1072992"/>
                  </a:lnTo>
                  <a:lnTo>
                    <a:pt x="420508" y="1078205"/>
                  </a:lnTo>
                  <a:lnTo>
                    <a:pt x="431615" y="1082738"/>
                  </a:lnTo>
                  <a:lnTo>
                    <a:pt x="443176" y="1087271"/>
                  </a:lnTo>
                  <a:lnTo>
                    <a:pt x="454511" y="1091351"/>
                  </a:lnTo>
                  <a:lnTo>
                    <a:pt x="466072" y="1095204"/>
                  </a:lnTo>
                  <a:lnTo>
                    <a:pt x="477406" y="1098830"/>
                  </a:lnTo>
                  <a:lnTo>
                    <a:pt x="489194" y="1102004"/>
                  </a:lnTo>
                  <a:lnTo>
                    <a:pt x="500755" y="1104950"/>
                  </a:lnTo>
                  <a:lnTo>
                    <a:pt x="512543" y="1107897"/>
                  </a:lnTo>
                  <a:lnTo>
                    <a:pt x="524331" y="1110163"/>
                  </a:lnTo>
                  <a:lnTo>
                    <a:pt x="536119" y="1112203"/>
                  </a:lnTo>
                  <a:lnTo>
                    <a:pt x="548133" y="1114243"/>
                  </a:lnTo>
                  <a:lnTo>
                    <a:pt x="559921" y="1115830"/>
                  </a:lnTo>
                  <a:lnTo>
                    <a:pt x="571936" y="1116963"/>
                  </a:lnTo>
                  <a:lnTo>
                    <a:pt x="583950" y="1118096"/>
                  </a:lnTo>
                  <a:lnTo>
                    <a:pt x="595738" y="1118776"/>
                  </a:lnTo>
                  <a:lnTo>
                    <a:pt x="607752" y="1119230"/>
                  </a:lnTo>
                  <a:lnTo>
                    <a:pt x="619540" y="1119230"/>
                  </a:lnTo>
                  <a:lnTo>
                    <a:pt x="631782" y="1119230"/>
                  </a:lnTo>
                  <a:lnTo>
                    <a:pt x="643796" y="1118776"/>
                  </a:lnTo>
                  <a:lnTo>
                    <a:pt x="655584" y="1118096"/>
                  </a:lnTo>
                  <a:lnTo>
                    <a:pt x="667598" y="1116963"/>
                  </a:lnTo>
                  <a:lnTo>
                    <a:pt x="679613" y="1115830"/>
                  </a:lnTo>
                  <a:lnTo>
                    <a:pt x="691401" y="1114243"/>
                  </a:lnTo>
                  <a:lnTo>
                    <a:pt x="703415" y="1112203"/>
                  </a:lnTo>
                  <a:lnTo>
                    <a:pt x="715203" y="1110163"/>
                  </a:lnTo>
                  <a:lnTo>
                    <a:pt x="726991" y="1107897"/>
                  </a:lnTo>
                  <a:lnTo>
                    <a:pt x="738779" y="1104950"/>
                  </a:lnTo>
                  <a:lnTo>
                    <a:pt x="750340" y="1102004"/>
                  </a:lnTo>
                  <a:lnTo>
                    <a:pt x="762128" y="1098830"/>
                  </a:lnTo>
                  <a:lnTo>
                    <a:pt x="773462" y="1095204"/>
                  </a:lnTo>
                  <a:lnTo>
                    <a:pt x="785023" y="1091351"/>
                  </a:lnTo>
                  <a:lnTo>
                    <a:pt x="796358" y="1087271"/>
                  </a:lnTo>
                  <a:lnTo>
                    <a:pt x="807692" y="1082738"/>
                  </a:lnTo>
                  <a:lnTo>
                    <a:pt x="819026" y="1078205"/>
                  </a:lnTo>
                  <a:lnTo>
                    <a:pt x="830134" y="1072992"/>
                  </a:lnTo>
                  <a:lnTo>
                    <a:pt x="841015" y="1067779"/>
                  </a:lnTo>
                  <a:lnTo>
                    <a:pt x="852123" y="1062339"/>
                  </a:lnTo>
                  <a:lnTo>
                    <a:pt x="862777" y="1056446"/>
                  </a:lnTo>
                  <a:lnTo>
                    <a:pt x="873658" y="1050099"/>
                  </a:lnTo>
                  <a:lnTo>
                    <a:pt x="884086" y="1043753"/>
                  </a:lnTo>
                  <a:lnTo>
                    <a:pt x="894740" y="1036953"/>
                  </a:lnTo>
                  <a:lnTo>
                    <a:pt x="904941" y="1029927"/>
                  </a:lnTo>
                  <a:lnTo>
                    <a:pt x="915142" y="1022674"/>
                  </a:lnTo>
                  <a:lnTo>
                    <a:pt x="925343" y="1015194"/>
                  </a:lnTo>
                  <a:lnTo>
                    <a:pt x="935091" y="1007261"/>
                  </a:lnTo>
                  <a:lnTo>
                    <a:pt x="944839" y="999102"/>
                  </a:lnTo>
                  <a:lnTo>
                    <a:pt x="954586" y="990715"/>
                  </a:lnTo>
                  <a:lnTo>
                    <a:pt x="963880" y="982102"/>
                  </a:lnTo>
                  <a:lnTo>
                    <a:pt x="972948" y="973036"/>
                  </a:lnTo>
                  <a:lnTo>
                    <a:pt x="982016" y="963743"/>
                  </a:lnTo>
                  <a:lnTo>
                    <a:pt x="990856" y="954450"/>
                  </a:lnTo>
                  <a:lnTo>
                    <a:pt x="999244" y="944931"/>
                  </a:lnTo>
                  <a:lnTo>
                    <a:pt x="1007405" y="934958"/>
                  </a:lnTo>
                  <a:lnTo>
                    <a:pt x="1015339" y="925212"/>
                  </a:lnTo>
                  <a:lnTo>
                    <a:pt x="1022820" y="915239"/>
                  </a:lnTo>
                  <a:lnTo>
                    <a:pt x="1030074" y="904813"/>
                  </a:lnTo>
                  <a:lnTo>
                    <a:pt x="1037101" y="894613"/>
                  </a:lnTo>
                  <a:lnTo>
                    <a:pt x="1043902" y="884187"/>
                  </a:lnTo>
                  <a:lnTo>
                    <a:pt x="1050249" y="873534"/>
                  </a:lnTo>
                  <a:lnTo>
                    <a:pt x="1056370" y="862881"/>
                  </a:lnTo>
                  <a:lnTo>
                    <a:pt x="1062263" y="852002"/>
                  </a:lnTo>
                  <a:lnTo>
                    <a:pt x="1067931" y="841122"/>
                  </a:lnTo>
                  <a:lnTo>
                    <a:pt x="1073144" y="830016"/>
                  </a:lnTo>
                  <a:lnTo>
                    <a:pt x="1078132" y="819136"/>
                  </a:lnTo>
                  <a:lnTo>
                    <a:pt x="1082892" y="807804"/>
                  </a:lnTo>
                  <a:lnTo>
                    <a:pt x="1087426" y="796471"/>
                  </a:lnTo>
                  <a:lnTo>
                    <a:pt x="1091280" y="784911"/>
                  </a:lnTo>
                  <a:lnTo>
                    <a:pt x="1095360" y="773579"/>
                  </a:lnTo>
                  <a:lnTo>
                    <a:pt x="1098760" y="762019"/>
                  </a:lnTo>
                  <a:lnTo>
                    <a:pt x="1102161" y="750460"/>
                  </a:lnTo>
                  <a:lnTo>
                    <a:pt x="1105108" y="738673"/>
                  </a:lnTo>
                  <a:lnTo>
                    <a:pt x="1107828" y="726887"/>
                  </a:lnTo>
                  <a:lnTo>
                    <a:pt x="1110321" y="715328"/>
                  </a:lnTo>
                  <a:lnTo>
                    <a:pt x="1112362" y="703315"/>
                  </a:lnTo>
                  <a:lnTo>
                    <a:pt x="1114175" y="691529"/>
                  </a:lnTo>
                  <a:lnTo>
                    <a:pt x="1115762" y="679516"/>
                  </a:lnTo>
                  <a:lnTo>
                    <a:pt x="1117122" y="667503"/>
                  </a:lnTo>
                  <a:lnTo>
                    <a:pt x="1118256" y="655717"/>
                  </a:lnTo>
                  <a:lnTo>
                    <a:pt x="1118936" y="643704"/>
                  </a:lnTo>
                  <a:lnTo>
                    <a:pt x="1119389" y="631918"/>
                  </a:lnTo>
                  <a:lnTo>
                    <a:pt x="1119389" y="619905"/>
                  </a:lnTo>
                  <a:lnTo>
                    <a:pt x="1119389" y="607666"/>
                  </a:lnTo>
                  <a:lnTo>
                    <a:pt x="1118936" y="595880"/>
                  </a:lnTo>
                  <a:lnTo>
                    <a:pt x="1118256" y="583867"/>
                  </a:lnTo>
                  <a:lnTo>
                    <a:pt x="1117122" y="571854"/>
                  </a:lnTo>
                  <a:lnTo>
                    <a:pt x="1115762" y="560068"/>
                  </a:lnTo>
                  <a:lnTo>
                    <a:pt x="1114175" y="548055"/>
                  </a:lnTo>
                  <a:lnTo>
                    <a:pt x="1112362" y="536269"/>
                  </a:lnTo>
                  <a:lnTo>
                    <a:pt x="1110321" y="524256"/>
                  </a:lnTo>
                  <a:lnTo>
                    <a:pt x="1107828" y="512470"/>
                  </a:lnTo>
                  <a:lnTo>
                    <a:pt x="1105108" y="500911"/>
                  </a:lnTo>
                  <a:lnTo>
                    <a:pt x="1102161" y="489125"/>
                  </a:lnTo>
                  <a:lnTo>
                    <a:pt x="1098760" y="477565"/>
                  </a:lnTo>
                  <a:lnTo>
                    <a:pt x="1095360" y="466006"/>
                  </a:lnTo>
                  <a:lnTo>
                    <a:pt x="1091280" y="454673"/>
                  </a:lnTo>
                  <a:lnTo>
                    <a:pt x="1087426" y="443114"/>
                  </a:lnTo>
                  <a:lnTo>
                    <a:pt x="1082892" y="431554"/>
                  </a:lnTo>
                  <a:lnTo>
                    <a:pt x="1078132" y="420448"/>
                  </a:lnTo>
                  <a:lnTo>
                    <a:pt x="1073144" y="409342"/>
                  </a:lnTo>
                  <a:lnTo>
                    <a:pt x="1067931" y="398462"/>
                  </a:lnTo>
                  <a:lnTo>
                    <a:pt x="1062263" y="387583"/>
                  </a:lnTo>
                  <a:lnTo>
                    <a:pt x="1056370" y="376703"/>
                  </a:lnTo>
                  <a:lnTo>
                    <a:pt x="1050249" y="366050"/>
                  </a:lnTo>
                  <a:lnTo>
                    <a:pt x="1043902" y="355397"/>
                  </a:lnTo>
                  <a:lnTo>
                    <a:pt x="1037101" y="344971"/>
                  </a:lnTo>
                  <a:lnTo>
                    <a:pt x="1030074" y="334545"/>
                  </a:lnTo>
                  <a:lnTo>
                    <a:pt x="1022820" y="324346"/>
                  </a:lnTo>
                  <a:lnTo>
                    <a:pt x="1015339" y="314373"/>
                  </a:lnTo>
                  <a:lnTo>
                    <a:pt x="1007405" y="304400"/>
                  </a:lnTo>
                  <a:lnTo>
                    <a:pt x="999244" y="294654"/>
                  </a:lnTo>
                  <a:lnTo>
                    <a:pt x="990856" y="285134"/>
                  </a:lnTo>
                  <a:lnTo>
                    <a:pt x="982016" y="275614"/>
                  </a:lnTo>
                  <a:lnTo>
                    <a:pt x="972948" y="266548"/>
                  </a:lnTo>
                  <a:lnTo>
                    <a:pt x="963880" y="257482"/>
                  </a:lnTo>
                  <a:lnTo>
                    <a:pt x="954586" y="248869"/>
                  </a:lnTo>
                  <a:lnTo>
                    <a:pt x="944839" y="240483"/>
                  </a:lnTo>
                  <a:lnTo>
                    <a:pt x="935091" y="232323"/>
                  </a:lnTo>
                  <a:lnTo>
                    <a:pt x="925343" y="224163"/>
                  </a:lnTo>
                  <a:lnTo>
                    <a:pt x="915142" y="216684"/>
                  </a:lnTo>
                  <a:lnTo>
                    <a:pt x="904941" y="209431"/>
                  </a:lnTo>
                  <a:lnTo>
                    <a:pt x="894740" y="202631"/>
                  </a:lnTo>
                  <a:lnTo>
                    <a:pt x="884086" y="195831"/>
                  </a:lnTo>
                  <a:lnTo>
                    <a:pt x="873658" y="189485"/>
                  </a:lnTo>
                  <a:lnTo>
                    <a:pt x="862777" y="183139"/>
                  </a:lnTo>
                  <a:lnTo>
                    <a:pt x="852123" y="177246"/>
                  </a:lnTo>
                  <a:lnTo>
                    <a:pt x="841015" y="171579"/>
                  </a:lnTo>
                  <a:lnTo>
                    <a:pt x="830134" y="166593"/>
                  </a:lnTo>
                  <a:lnTo>
                    <a:pt x="819026" y="161380"/>
                  </a:lnTo>
                  <a:lnTo>
                    <a:pt x="807692" y="156620"/>
                  </a:lnTo>
                  <a:lnTo>
                    <a:pt x="796358" y="152313"/>
                  </a:lnTo>
                  <a:lnTo>
                    <a:pt x="785023" y="148234"/>
                  </a:lnTo>
                  <a:lnTo>
                    <a:pt x="773462" y="144380"/>
                  </a:lnTo>
                  <a:lnTo>
                    <a:pt x="762128" y="140754"/>
                  </a:lnTo>
                  <a:lnTo>
                    <a:pt x="750340" y="137581"/>
                  </a:lnTo>
                  <a:lnTo>
                    <a:pt x="738779" y="134407"/>
                  </a:lnTo>
                  <a:lnTo>
                    <a:pt x="726991" y="131688"/>
                  </a:lnTo>
                  <a:lnTo>
                    <a:pt x="715203" y="129421"/>
                  </a:lnTo>
                  <a:lnTo>
                    <a:pt x="703415" y="127154"/>
                  </a:lnTo>
                  <a:lnTo>
                    <a:pt x="691401" y="125341"/>
                  </a:lnTo>
                  <a:lnTo>
                    <a:pt x="679613" y="123755"/>
                  </a:lnTo>
                  <a:lnTo>
                    <a:pt x="667598" y="122621"/>
                  </a:lnTo>
                  <a:lnTo>
                    <a:pt x="655584" y="121488"/>
                  </a:lnTo>
                  <a:lnTo>
                    <a:pt x="643796" y="120581"/>
                  </a:lnTo>
                  <a:lnTo>
                    <a:pt x="631782" y="120128"/>
                  </a:lnTo>
                  <a:lnTo>
                    <a:pt x="619540" y="120128"/>
                  </a:lnTo>
                  <a:lnTo>
                    <a:pt x="607752" y="120128"/>
                  </a:lnTo>
                  <a:close/>
                  <a:moveTo>
                    <a:pt x="619540" y="0"/>
                  </a:moveTo>
                  <a:lnTo>
                    <a:pt x="634502" y="227"/>
                  </a:lnTo>
                  <a:lnTo>
                    <a:pt x="649690" y="907"/>
                  </a:lnTo>
                  <a:lnTo>
                    <a:pt x="664198" y="1587"/>
                  </a:lnTo>
                  <a:lnTo>
                    <a:pt x="678933" y="3173"/>
                  </a:lnTo>
                  <a:lnTo>
                    <a:pt x="694121" y="4533"/>
                  </a:lnTo>
                  <a:lnTo>
                    <a:pt x="708629" y="6573"/>
                  </a:lnTo>
                  <a:lnTo>
                    <a:pt x="723364" y="8840"/>
                  </a:lnTo>
                  <a:lnTo>
                    <a:pt x="738098" y="11560"/>
                  </a:lnTo>
                  <a:lnTo>
                    <a:pt x="752607" y="14506"/>
                  </a:lnTo>
                  <a:lnTo>
                    <a:pt x="767115" y="17906"/>
                  </a:lnTo>
                  <a:lnTo>
                    <a:pt x="781623" y="21533"/>
                  </a:lnTo>
                  <a:lnTo>
                    <a:pt x="796131" y="25839"/>
                  </a:lnTo>
                  <a:lnTo>
                    <a:pt x="810412" y="30146"/>
                  </a:lnTo>
                  <a:lnTo>
                    <a:pt x="824694" y="34905"/>
                  </a:lnTo>
                  <a:lnTo>
                    <a:pt x="838975" y="40118"/>
                  </a:lnTo>
                  <a:lnTo>
                    <a:pt x="853030" y="45558"/>
                  </a:lnTo>
                  <a:lnTo>
                    <a:pt x="866858" y="51451"/>
                  </a:lnTo>
                  <a:lnTo>
                    <a:pt x="880686" y="57571"/>
                  </a:lnTo>
                  <a:lnTo>
                    <a:pt x="894514" y="64144"/>
                  </a:lnTo>
                  <a:lnTo>
                    <a:pt x="907888" y="71170"/>
                  </a:lnTo>
                  <a:lnTo>
                    <a:pt x="921263" y="78423"/>
                  </a:lnTo>
                  <a:lnTo>
                    <a:pt x="934638" y="85903"/>
                  </a:lnTo>
                  <a:lnTo>
                    <a:pt x="947786" y="93836"/>
                  </a:lnTo>
                  <a:lnTo>
                    <a:pt x="960934" y="102222"/>
                  </a:lnTo>
                  <a:lnTo>
                    <a:pt x="973401" y="110835"/>
                  </a:lnTo>
                  <a:lnTo>
                    <a:pt x="986096" y="119901"/>
                  </a:lnTo>
                  <a:lnTo>
                    <a:pt x="998791" y="129421"/>
                  </a:lnTo>
                  <a:lnTo>
                    <a:pt x="1010805" y="139167"/>
                  </a:lnTo>
                  <a:lnTo>
                    <a:pt x="1023046" y="149140"/>
                  </a:lnTo>
                  <a:lnTo>
                    <a:pt x="1034607" y="159793"/>
                  </a:lnTo>
                  <a:lnTo>
                    <a:pt x="1046395" y="170446"/>
                  </a:lnTo>
                  <a:lnTo>
                    <a:pt x="1057956" y="181779"/>
                  </a:lnTo>
                  <a:lnTo>
                    <a:pt x="1067251" y="191072"/>
                  </a:lnTo>
                  <a:lnTo>
                    <a:pt x="1076318" y="200591"/>
                  </a:lnTo>
                  <a:lnTo>
                    <a:pt x="1084932" y="210564"/>
                  </a:lnTo>
                  <a:lnTo>
                    <a:pt x="1093546" y="220310"/>
                  </a:lnTo>
                  <a:lnTo>
                    <a:pt x="1101934" y="230283"/>
                  </a:lnTo>
                  <a:lnTo>
                    <a:pt x="1110095" y="240709"/>
                  </a:lnTo>
                  <a:lnTo>
                    <a:pt x="1117802" y="250909"/>
                  </a:lnTo>
                  <a:lnTo>
                    <a:pt x="1125510" y="261108"/>
                  </a:lnTo>
                  <a:lnTo>
                    <a:pt x="1132764" y="271988"/>
                  </a:lnTo>
                  <a:lnTo>
                    <a:pt x="1139791" y="282414"/>
                  </a:lnTo>
                  <a:lnTo>
                    <a:pt x="1146592" y="293294"/>
                  </a:lnTo>
                  <a:lnTo>
                    <a:pt x="1153166" y="304173"/>
                  </a:lnTo>
                  <a:lnTo>
                    <a:pt x="1159513" y="315279"/>
                  </a:lnTo>
                  <a:lnTo>
                    <a:pt x="1165634" y="326159"/>
                  </a:lnTo>
                  <a:lnTo>
                    <a:pt x="1171527" y="337492"/>
                  </a:lnTo>
                  <a:lnTo>
                    <a:pt x="1177195" y="348598"/>
                  </a:lnTo>
                  <a:lnTo>
                    <a:pt x="1182408" y="360157"/>
                  </a:lnTo>
                  <a:lnTo>
                    <a:pt x="1187622" y="371490"/>
                  </a:lnTo>
                  <a:lnTo>
                    <a:pt x="1192610" y="383050"/>
                  </a:lnTo>
                  <a:lnTo>
                    <a:pt x="1197143" y="394609"/>
                  </a:lnTo>
                  <a:lnTo>
                    <a:pt x="1201677" y="406395"/>
                  </a:lnTo>
                  <a:lnTo>
                    <a:pt x="1205984" y="418181"/>
                  </a:lnTo>
                  <a:lnTo>
                    <a:pt x="1209611" y="429741"/>
                  </a:lnTo>
                  <a:lnTo>
                    <a:pt x="1213465" y="441754"/>
                  </a:lnTo>
                  <a:lnTo>
                    <a:pt x="1216865" y="453540"/>
                  </a:lnTo>
                  <a:lnTo>
                    <a:pt x="1219812" y="465552"/>
                  </a:lnTo>
                  <a:lnTo>
                    <a:pt x="1222986" y="477792"/>
                  </a:lnTo>
                  <a:lnTo>
                    <a:pt x="1225706" y="489578"/>
                  </a:lnTo>
                  <a:lnTo>
                    <a:pt x="1228200" y="501818"/>
                  </a:lnTo>
                  <a:lnTo>
                    <a:pt x="1230240" y="514057"/>
                  </a:lnTo>
                  <a:lnTo>
                    <a:pt x="1232280" y="526070"/>
                  </a:lnTo>
                  <a:lnTo>
                    <a:pt x="1233867" y="538536"/>
                  </a:lnTo>
                  <a:lnTo>
                    <a:pt x="1235680" y="550775"/>
                  </a:lnTo>
                  <a:lnTo>
                    <a:pt x="1236814" y="563015"/>
                  </a:lnTo>
                  <a:lnTo>
                    <a:pt x="1237720" y="575254"/>
                  </a:lnTo>
                  <a:lnTo>
                    <a:pt x="1238401" y="587720"/>
                  </a:lnTo>
                  <a:lnTo>
                    <a:pt x="1239081" y="599733"/>
                  </a:lnTo>
                  <a:lnTo>
                    <a:pt x="1239307" y="612199"/>
                  </a:lnTo>
                  <a:lnTo>
                    <a:pt x="1239307" y="624665"/>
                  </a:lnTo>
                  <a:lnTo>
                    <a:pt x="1239081" y="636678"/>
                  </a:lnTo>
                  <a:lnTo>
                    <a:pt x="1238627" y="649144"/>
                  </a:lnTo>
                  <a:lnTo>
                    <a:pt x="1237947" y="661610"/>
                  </a:lnTo>
                  <a:lnTo>
                    <a:pt x="1237040" y="673623"/>
                  </a:lnTo>
                  <a:lnTo>
                    <a:pt x="1235907" y="686089"/>
                  </a:lnTo>
                  <a:lnTo>
                    <a:pt x="1234320" y="698102"/>
                  </a:lnTo>
                  <a:lnTo>
                    <a:pt x="1232507" y="710341"/>
                  </a:lnTo>
                  <a:lnTo>
                    <a:pt x="1230693" y="722807"/>
                  </a:lnTo>
                  <a:lnTo>
                    <a:pt x="1228653" y="734820"/>
                  </a:lnTo>
                  <a:lnTo>
                    <a:pt x="1226159" y="746833"/>
                  </a:lnTo>
                  <a:lnTo>
                    <a:pt x="1223439" y="759073"/>
                  </a:lnTo>
                  <a:lnTo>
                    <a:pt x="1220719" y="771085"/>
                  </a:lnTo>
                  <a:lnTo>
                    <a:pt x="1217545" y="783098"/>
                  </a:lnTo>
                  <a:lnTo>
                    <a:pt x="1214145" y="795111"/>
                  </a:lnTo>
                  <a:lnTo>
                    <a:pt x="1210518" y="806897"/>
                  </a:lnTo>
                  <a:lnTo>
                    <a:pt x="1206664" y="818683"/>
                  </a:lnTo>
                  <a:lnTo>
                    <a:pt x="1202357" y="830469"/>
                  </a:lnTo>
                  <a:lnTo>
                    <a:pt x="1198277" y="842255"/>
                  </a:lnTo>
                  <a:lnTo>
                    <a:pt x="1193516" y="853588"/>
                  </a:lnTo>
                  <a:lnTo>
                    <a:pt x="1188529" y="865374"/>
                  </a:lnTo>
                  <a:lnTo>
                    <a:pt x="1183769" y="876934"/>
                  </a:lnTo>
                  <a:lnTo>
                    <a:pt x="1178328" y="888267"/>
                  </a:lnTo>
                  <a:lnTo>
                    <a:pt x="1172661" y="899599"/>
                  </a:lnTo>
                  <a:lnTo>
                    <a:pt x="1166767" y="910706"/>
                  </a:lnTo>
                  <a:lnTo>
                    <a:pt x="1160646" y="921812"/>
                  </a:lnTo>
                  <a:lnTo>
                    <a:pt x="1534229" y="1295115"/>
                  </a:lnTo>
                  <a:lnTo>
                    <a:pt x="1540350" y="1301461"/>
                  </a:lnTo>
                  <a:lnTo>
                    <a:pt x="1545790" y="1308034"/>
                  </a:lnTo>
                  <a:lnTo>
                    <a:pt x="1551231" y="1314607"/>
                  </a:lnTo>
                  <a:lnTo>
                    <a:pt x="1556445" y="1321407"/>
                  </a:lnTo>
                  <a:lnTo>
                    <a:pt x="1560752" y="1328433"/>
                  </a:lnTo>
                  <a:lnTo>
                    <a:pt x="1565286" y="1335460"/>
                  </a:lnTo>
                  <a:lnTo>
                    <a:pt x="1569366" y="1342713"/>
                  </a:lnTo>
                  <a:lnTo>
                    <a:pt x="1572766" y="1349966"/>
                  </a:lnTo>
                  <a:lnTo>
                    <a:pt x="1576167" y="1357219"/>
                  </a:lnTo>
                  <a:lnTo>
                    <a:pt x="1578887" y="1364698"/>
                  </a:lnTo>
                  <a:lnTo>
                    <a:pt x="1581381" y="1372178"/>
                  </a:lnTo>
                  <a:lnTo>
                    <a:pt x="1583648" y="1379658"/>
                  </a:lnTo>
                  <a:lnTo>
                    <a:pt x="1585461" y="1387137"/>
                  </a:lnTo>
                  <a:lnTo>
                    <a:pt x="1586821" y="1394617"/>
                  </a:lnTo>
                  <a:lnTo>
                    <a:pt x="1587955" y="1402323"/>
                  </a:lnTo>
                  <a:lnTo>
                    <a:pt x="1588635" y="1409803"/>
                  </a:lnTo>
                  <a:lnTo>
                    <a:pt x="1589088" y="1417283"/>
                  </a:lnTo>
                  <a:lnTo>
                    <a:pt x="1589088" y="1424762"/>
                  </a:lnTo>
                  <a:lnTo>
                    <a:pt x="1588861" y="1432242"/>
                  </a:lnTo>
                  <a:lnTo>
                    <a:pt x="1588181" y="1439495"/>
                  </a:lnTo>
                  <a:lnTo>
                    <a:pt x="1587274" y="1446748"/>
                  </a:lnTo>
                  <a:lnTo>
                    <a:pt x="1585914" y="1454001"/>
                  </a:lnTo>
                  <a:lnTo>
                    <a:pt x="1584101" y="1461027"/>
                  </a:lnTo>
                  <a:lnTo>
                    <a:pt x="1581834" y="1467827"/>
                  </a:lnTo>
                  <a:lnTo>
                    <a:pt x="1579340" y="1474627"/>
                  </a:lnTo>
                  <a:lnTo>
                    <a:pt x="1576620" y="1481200"/>
                  </a:lnTo>
                  <a:lnTo>
                    <a:pt x="1573220" y="1487773"/>
                  </a:lnTo>
                  <a:lnTo>
                    <a:pt x="1569593" y="1494119"/>
                  </a:lnTo>
                  <a:lnTo>
                    <a:pt x="1565512" y="1500239"/>
                  </a:lnTo>
                  <a:lnTo>
                    <a:pt x="1561432" y="1506132"/>
                  </a:lnTo>
                  <a:lnTo>
                    <a:pt x="1556445" y="1511572"/>
                  </a:lnTo>
                  <a:lnTo>
                    <a:pt x="1551231" y="1517011"/>
                  </a:lnTo>
                  <a:lnTo>
                    <a:pt x="1517228" y="1551237"/>
                  </a:lnTo>
                  <a:lnTo>
                    <a:pt x="1511787" y="1556223"/>
                  </a:lnTo>
                  <a:lnTo>
                    <a:pt x="1506120" y="1561209"/>
                  </a:lnTo>
                  <a:lnTo>
                    <a:pt x="1500226" y="1565516"/>
                  </a:lnTo>
                  <a:lnTo>
                    <a:pt x="1494106" y="1569369"/>
                  </a:lnTo>
                  <a:lnTo>
                    <a:pt x="1487985" y="1573222"/>
                  </a:lnTo>
                  <a:lnTo>
                    <a:pt x="1481411" y="1576395"/>
                  </a:lnTo>
                  <a:lnTo>
                    <a:pt x="1474837" y="1579342"/>
                  </a:lnTo>
                  <a:lnTo>
                    <a:pt x="1468036" y="1581835"/>
                  </a:lnTo>
                  <a:lnTo>
                    <a:pt x="1461009" y="1583875"/>
                  </a:lnTo>
                  <a:lnTo>
                    <a:pt x="1453982" y="1585688"/>
                  </a:lnTo>
                  <a:lnTo>
                    <a:pt x="1446728" y="1587275"/>
                  </a:lnTo>
                  <a:lnTo>
                    <a:pt x="1439474" y="1588182"/>
                  </a:lnTo>
                  <a:lnTo>
                    <a:pt x="1432219" y="1588862"/>
                  </a:lnTo>
                  <a:lnTo>
                    <a:pt x="1424739" y="1589088"/>
                  </a:lnTo>
                  <a:lnTo>
                    <a:pt x="1417258" y="1589088"/>
                  </a:lnTo>
                  <a:lnTo>
                    <a:pt x="1409777" y="1588862"/>
                  </a:lnTo>
                  <a:lnTo>
                    <a:pt x="1402296" y="1587955"/>
                  </a:lnTo>
                  <a:lnTo>
                    <a:pt x="1394589" y="1587048"/>
                  </a:lnTo>
                  <a:lnTo>
                    <a:pt x="1387108" y="1585235"/>
                  </a:lnTo>
                  <a:lnTo>
                    <a:pt x="1379628" y="1583422"/>
                  </a:lnTo>
                  <a:lnTo>
                    <a:pt x="1372147" y="1581382"/>
                  </a:lnTo>
                  <a:lnTo>
                    <a:pt x="1364666" y="1578662"/>
                  </a:lnTo>
                  <a:lnTo>
                    <a:pt x="1357186" y="1575942"/>
                  </a:lnTo>
                  <a:lnTo>
                    <a:pt x="1349931" y="1572769"/>
                  </a:lnTo>
                  <a:lnTo>
                    <a:pt x="1342677" y="1569142"/>
                  </a:lnTo>
                  <a:lnTo>
                    <a:pt x="1335423" y="1565289"/>
                  </a:lnTo>
                  <a:lnTo>
                    <a:pt x="1328396" y="1560756"/>
                  </a:lnTo>
                  <a:lnTo>
                    <a:pt x="1321369" y="1556223"/>
                  </a:lnTo>
                  <a:lnTo>
                    <a:pt x="1314568" y="1551237"/>
                  </a:lnTo>
                  <a:lnTo>
                    <a:pt x="1307994" y="1545797"/>
                  </a:lnTo>
                  <a:lnTo>
                    <a:pt x="1301420" y="1540130"/>
                  </a:lnTo>
                  <a:lnTo>
                    <a:pt x="1295299" y="1534011"/>
                  </a:lnTo>
                  <a:lnTo>
                    <a:pt x="921716" y="1160708"/>
                  </a:lnTo>
                  <a:lnTo>
                    <a:pt x="910835" y="1166827"/>
                  </a:lnTo>
                  <a:lnTo>
                    <a:pt x="899501" y="1172720"/>
                  </a:lnTo>
                  <a:lnTo>
                    <a:pt x="888166" y="1178160"/>
                  </a:lnTo>
                  <a:lnTo>
                    <a:pt x="876832" y="1183600"/>
                  </a:lnTo>
                  <a:lnTo>
                    <a:pt x="865498" y="1188586"/>
                  </a:lnTo>
                  <a:lnTo>
                    <a:pt x="853710" y="1193346"/>
                  </a:lnTo>
                  <a:lnTo>
                    <a:pt x="842375" y="1198106"/>
                  </a:lnTo>
                  <a:lnTo>
                    <a:pt x="830588" y="1202412"/>
                  </a:lnTo>
                  <a:lnTo>
                    <a:pt x="818573" y="1206492"/>
                  </a:lnTo>
                  <a:lnTo>
                    <a:pt x="807012" y="1210572"/>
                  </a:lnTo>
                  <a:lnTo>
                    <a:pt x="794997" y="1213972"/>
                  </a:lnTo>
                  <a:lnTo>
                    <a:pt x="783210" y="1217598"/>
                  </a:lnTo>
                  <a:lnTo>
                    <a:pt x="771195" y="1220545"/>
                  </a:lnTo>
                  <a:lnTo>
                    <a:pt x="758954" y="1223265"/>
                  </a:lnTo>
                  <a:lnTo>
                    <a:pt x="746939" y="1226211"/>
                  </a:lnTo>
                  <a:lnTo>
                    <a:pt x="734698" y="1228478"/>
                  </a:lnTo>
                  <a:lnTo>
                    <a:pt x="722457" y="1230518"/>
                  </a:lnTo>
                  <a:lnTo>
                    <a:pt x="710442" y="1232784"/>
                  </a:lnTo>
                  <a:lnTo>
                    <a:pt x="698201" y="1234371"/>
                  </a:lnTo>
                  <a:lnTo>
                    <a:pt x="685960" y="1235731"/>
                  </a:lnTo>
                  <a:lnTo>
                    <a:pt x="673719" y="1236864"/>
                  </a:lnTo>
                  <a:lnTo>
                    <a:pt x="661478" y="1237771"/>
                  </a:lnTo>
                  <a:lnTo>
                    <a:pt x="649010" y="1238451"/>
                  </a:lnTo>
                  <a:lnTo>
                    <a:pt x="636769" y="1239131"/>
                  </a:lnTo>
                  <a:lnTo>
                    <a:pt x="624527" y="1239357"/>
                  </a:lnTo>
                  <a:lnTo>
                    <a:pt x="612060" y="1239357"/>
                  </a:lnTo>
                  <a:lnTo>
                    <a:pt x="599818" y="1239131"/>
                  </a:lnTo>
                  <a:lnTo>
                    <a:pt x="587577" y="1238451"/>
                  </a:lnTo>
                  <a:lnTo>
                    <a:pt x="575109" y="1237544"/>
                  </a:lnTo>
                  <a:lnTo>
                    <a:pt x="562868" y="1236638"/>
                  </a:lnTo>
                  <a:lnTo>
                    <a:pt x="550627" y="1235504"/>
                  </a:lnTo>
                  <a:lnTo>
                    <a:pt x="538612" y="1233918"/>
                  </a:lnTo>
                  <a:lnTo>
                    <a:pt x="526145" y="1232331"/>
                  </a:lnTo>
                  <a:lnTo>
                    <a:pt x="513903" y="1230291"/>
                  </a:lnTo>
                  <a:lnTo>
                    <a:pt x="501889" y="1228025"/>
                  </a:lnTo>
                  <a:lnTo>
                    <a:pt x="489648" y="1225758"/>
                  </a:lnTo>
                  <a:lnTo>
                    <a:pt x="477633" y="1222811"/>
                  </a:lnTo>
                  <a:lnTo>
                    <a:pt x="465619" y="1219865"/>
                  </a:lnTo>
                  <a:lnTo>
                    <a:pt x="453604" y="1216918"/>
                  </a:lnTo>
                  <a:lnTo>
                    <a:pt x="441590" y="1213292"/>
                  </a:lnTo>
                  <a:lnTo>
                    <a:pt x="429802" y="1209665"/>
                  </a:lnTo>
                  <a:lnTo>
                    <a:pt x="418014" y="1205812"/>
                  </a:lnTo>
                  <a:lnTo>
                    <a:pt x="406453" y="1201506"/>
                  </a:lnTo>
                  <a:lnTo>
                    <a:pt x="394665" y="1197199"/>
                  </a:lnTo>
                  <a:lnTo>
                    <a:pt x="383104" y="1192440"/>
                  </a:lnTo>
                  <a:lnTo>
                    <a:pt x="371543" y="1187680"/>
                  </a:lnTo>
                  <a:lnTo>
                    <a:pt x="359982" y="1182467"/>
                  </a:lnTo>
                  <a:lnTo>
                    <a:pt x="348647" y="1177027"/>
                  </a:lnTo>
                  <a:lnTo>
                    <a:pt x="337313" y="1171360"/>
                  </a:lnTo>
                  <a:lnTo>
                    <a:pt x="326205" y="1165694"/>
                  </a:lnTo>
                  <a:lnTo>
                    <a:pt x="315097" y="1159574"/>
                  </a:lnTo>
                  <a:lnTo>
                    <a:pt x="304216" y="1153228"/>
                  </a:lnTo>
                  <a:lnTo>
                    <a:pt x="293109" y="1146655"/>
                  </a:lnTo>
                  <a:lnTo>
                    <a:pt x="282454" y="1139629"/>
                  </a:lnTo>
                  <a:lnTo>
                    <a:pt x="272026" y="1132602"/>
                  </a:lnTo>
                  <a:lnTo>
                    <a:pt x="261145" y="1125349"/>
                  </a:lnTo>
                  <a:lnTo>
                    <a:pt x="250944" y="1117643"/>
                  </a:lnTo>
                  <a:lnTo>
                    <a:pt x="240517" y="1109937"/>
                  </a:lnTo>
                  <a:lnTo>
                    <a:pt x="230316" y="1101777"/>
                  </a:lnTo>
                  <a:lnTo>
                    <a:pt x="220341" y="1093617"/>
                  </a:lnTo>
                  <a:lnTo>
                    <a:pt x="210367" y="1085004"/>
                  </a:lnTo>
                  <a:lnTo>
                    <a:pt x="200620" y="1076391"/>
                  </a:lnTo>
                  <a:lnTo>
                    <a:pt x="191099" y="1067099"/>
                  </a:lnTo>
                  <a:lnTo>
                    <a:pt x="181578" y="1057806"/>
                  </a:lnTo>
                  <a:lnTo>
                    <a:pt x="170470" y="1046473"/>
                  </a:lnTo>
                  <a:lnTo>
                    <a:pt x="159589" y="1034913"/>
                  </a:lnTo>
                  <a:lnTo>
                    <a:pt x="149161" y="1022901"/>
                  </a:lnTo>
                  <a:lnTo>
                    <a:pt x="139187" y="1010888"/>
                  </a:lnTo>
                  <a:lnTo>
                    <a:pt x="129213" y="998648"/>
                  </a:lnTo>
                  <a:lnTo>
                    <a:pt x="119918" y="985956"/>
                  </a:lnTo>
                  <a:lnTo>
                    <a:pt x="110851" y="973489"/>
                  </a:lnTo>
                  <a:lnTo>
                    <a:pt x="102237" y="960797"/>
                  </a:lnTo>
                  <a:lnTo>
                    <a:pt x="93849" y="947651"/>
                  </a:lnTo>
                  <a:lnTo>
                    <a:pt x="85688" y="934505"/>
                  </a:lnTo>
                  <a:lnTo>
                    <a:pt x="78208" y="921358"/>
                  </a:lnTo>
                  <a:lnTo>
                    <a:pt x="70954" y="907986"/>
                  </a:lnTo>
                  <a:lnTo>
                    <a:pt x="64153" y="894386"/>
                  </a:lnTo>
                  <a:lnTo>
                    <a:pt x="57579" y="880560"/>
                  </a:lnTo>
                  <a:lnTo>
                    <a:pt x="51232" y="866734"/>
                  </a:lnTo>
                  <a:lnTo>
                    <a:pt x="45338" y="852908"/>
                  </a:lnTo>
                  <a:lnTo>
                    <a:pt x="39897" y="838856"/>
                  </a:lnTo>
                  <a:lnTo>
                    <a:pt x="34910" y="824803"/>
                  </a:lnTo>
                  <a:lnTo>
                    <a:pt x="30150" y="810524"/>
                  </a:lnTo>
                  <a:lnTo>
                    <a:pt x="25616" y="796244"/>
                  </a:lnTo>
                  <a:lnTo>
                    <a:pt x="21535" y="781738"/>
                  </a:lnTo>
                  <a:lnTo>
                    <a:pt x="17682" y="767232"/>
                  </a:lnTo>
                  <a:lnTo>
                    <a:pt x="14508" y="752726"/>
                  </a:lnTo>
                  <a:lnTo>
                    <a:pt x="11334" y="738220"/>
                  </a:lnTo>
                  <a:lnTo>
                    <a:pt x="8841" y="723487"/>
                  </a:lnTo>
                  <a:lnTo>
                    <a:pt x="6574" y="708755"/>
                  </a:lnTo>
                  <a:lnTo>
                    <a:pt x="4307" y="694022"/>
                  </a:lnTo>
                  <a:lnTo>
                    <a:pt x="2947" y="679289"/>
                  </a:lnTo>
                  <a:lnTo>
                    <a:pt x="1587" y="664330"/>
                  </a:lnTo>
                  <a:lnTo>
                    <a:pt x="680" y="649597"/>
                  </a:lnTo>
                  <a:lnTo>
                    <a:pt x="227" y="634638"/>
                  </a:lnTo>
                  <a:lnTo>
                    <a:pt x="0" y="619905"/>
                  </a:lnTo>
                  <a:lnTo>
                    <a:pt x="227" y="604946"/>
                  </a:lnTo>
                  <a:lnTo>
                    <a:pt x="680" y="589987"/>
                  </a:lnTo>
                  <a:lnTo>
                    <a:pt x="1587" y="575254"/>
                  </a:lnTo>
                  <a:lnTo>
                    <a:pt x="2947" y="560295"/>
                  </a:lnTo>
                  <a:lnTo>
                    <a:pt x="4307" y="545562"/>
                  </a:lnTo>
                  <a:lnTo>
                    <a:pt x="6574" y="530830"/>
                  </a:lnTo>
                  <a:lnTo>
                    <a:pt x="8841" y="516097"/>
                  </a:lnTo>
                  <a:lnTo>
                    <a:pt x="11334" y="501364"/>
                  </a:lnTo>
                  <a:lnTo>
                    <a:pt x="14508" y="486858"/>
                  </a:lnTo>
                  <a:lnTo>
                    <a:pt x="17682" y="472352"/>
                  </a:lnTo>
                  <a:lnTo>
                    <a:pt x="21535" y="457846"/>
                  </a:lnTo>
                  <a:lnTo>
                    <a:pt x="25616" y="443340"/>
                  </a:lnTo>
                  <a:lnTo>
                    <a:pt x="30150" y="429061"/>
                  </a:lnTo>
                  <a:lnTo>
                    <a:pt x="34910" y="414781"/>
                  </a:lnTo>
                  <a:lnTo>
                    <a:pt x="39897" y="400502"/>
                  </a:lnTo>
                  <a:lnTo>
                    <a:pt x="45338" y="386449"/>
                  </a:lnTo>
                  <a:lnTo>
                    <a:pt x="51232" y="372850"/>
                  </a:lnTo>
                  <a:lnTo>
                    <a:pt x="57579" y="359024"/>
                  </a:lnTo>
                  <a:lnTo>
                    <a:pt x="64153" y="345198"/>
                  </a:lnTo>
                  <a:lnTo>
                    <a:pt x="70954" y="331599"/>
                  </a:lnTo>
                  <a:lnTo>
                    <a:pt x="78208" y="318226"/>
                  </a:lnTo>
                  <a:lnTo>
                    <a:pt x="85688" y="304853"/>
                  </a:lnTo>
                  <a:lnTo>
                    <a:pt x="93849" y="291934"/>
                  </a:lnTo>
                  <a:lnTo>
                    <a:pt x="102237" y="278788"/>
                  </a:lnTo>
                  <a:lnTo>
                    <a:pt x="110851" y="266095"/>
                  </a:lnTo>
                  <a:lnTo>
                    <a:pt x="119918" y="253402"/>
                  </a:lnTo>
                  <a:lnTo>
                    <a:pt x="129213" y="240936"/>
                  </a:lnTo>
                  <a:lnTo>
                    <a:pt x="139187" y="228697"/>
                  </a:lnTo>
                  <a:lnTo>
                    <a:pt x="149161" y="216457"/>
                  </a:lnTo>
                  <a:lnTo>
                    <a:pt x="159589" y="204671"/>
                  </a:lnTo>
                  <a:lnTo>
                    <a:pt x="170470" y="193111"/>
                  </a:lnTo>
                  <a:lnTo>
                    <a:pt x="181578" y="181779"/>
                  </a:lnTo>
                  <a:lnTo>
                    <a:pt x="193139" y="170446"/>
                  </a:lnTo>
                  <a:lnTo>
                    <a:pt x="204473" y="159793"/>
                  </a:lnTo>
                  <a:lnTo>
                    <a:pt x="216488" y="149140"/>
                  </a:lnTo>
                  <a:lnTo>
                    <a:pt x="228729" y="139167"/>
                  </a:lnTo>
                  <a:lnTo>
                    <a:pt x="240743" y="129421"/>
                  </a:lnTo>
                  <a:lnTo>
                    <a:pt x="253438" y="119901"/>
                  </a:lnTo>
                  <a:lnTo>
                    <a:pt x="266133" y="110835"/>
                  </a:lnTo>
                  <a:lnTo>
                    <a:pt x="278600" y="102222"/>
                  </a:lnTo>
                  <a:lnTo>
                    <a:pt x="291748" y="93836"/>
                  </a:lnTo>
                  <a:lnTo>
                    <a:pt x="304896" y="85903"/>
                  </a:lnTo>
                  <a:lnTo>
                    <a:pt x="318271" y="78423"/>
                  </a:lnTo>
                  <a:lnTo>
                    <a:pt x="331646" y="71170"/>
                  </a:lnTo>
                  <a:lnTo>
                    <a:pt x="345020" y="64144"/>
                  </a:lnTo>
                  <a:lnTo>
                    <a:pt x="358848" y="57571"/>
                  </a:lnTo>
                  <a:lnTo>
                    <a:pt x="372676" y="51451"/>
                  </a:lnTo>
                  <a:lnTo>
                    <a:pt x="386504" y="45558"/>
                  </a:lnTo>
                  <a:lnTo>
                    <a:pt x="400559" y="40118"/>
                  </a:lnTo>
                  <a:lnTo>
                    <a:pt x="414840" y="34905"/>
                  </a:lnTo>
                  <a:lnTo>
                    <a:pt x="429122" y="30146"/>
                  </a:lnTo>
                  <a:lnTo>
                    <a:pt x="443403" y="25839"/>
                  </a:lnTo>
                  <a:lnTo>
                    <a:pt x="457911" y="21533"/>
                  </a:lnTo>
                  <a:lnTo>
                    <a:pt x="472419" y="17906"/>
                  </a:lnTo>
                  <a:lnTo>
                    <a:pt x="486927" y="14506"/>
                  </a:lnTo>
                  <a:lnTo>
                    <a:pt x="501435" y="11560"/>
                  </a:lnTo>
                  <a:lnTo>
                    <a:pt x="515944" y="8840"/>
                  </a:lnTo>
                  <a:lnTo>
                    <a:pt x="530678" y="6573"/>
                  </a:lnTo>
                  <a:lnTo>
                    <a:pt x="545413" y="4533"/>
                  </a:lnTo>
                  <a:lnTo>
                    <a:pt x="560148" y="3173"/>
                  </a:lnTo>
                  <a:lnTo>
                    <a:pt x="575109" y="1587"/>
                  </a:lnTo>
                  <a:lnTo>
                    <a:pt x="589844" y="907"/>
                  </a:lnTo>
                  <a:lnTo>
                    <a:pt x="604806" y="227"/>
                  </a:lnTo>
                  <a:lnTo>
                    <a:pt x="619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0247" name="组合 15"/>
          <p:cNvGrpSpPr/>
          <p:nvPr/>
        </p:nvGrpSpPr>
        <p:grpSpPr bwMode="auto">
          <a:xfrm>
            <a:off x="904984" y="3502660"/>
            <a:ext cx="974725" cy="1009650"/>
            <a:chOff x="1138982" y="4435574"/>
            <a:chExt cx="974725" cy="1009650"/>
          </a:xfrm>
        </p:grpSpPr>
        <p:sp>
          <p:nvSpPr>
            <p:cNvPr id="8" name="MH_Other_3"/>
            <p:cNvSpPr/>
            <p:nvPr>
              <p:custDataLst>
                <p:tags r:id="rId4"/>
              </p:custDataLst>
            </p:nvPr>
          </p:nvSpPr>
          <p:spPr>
            <a:xfrm>
              <a:off x="1273919" y="4575274"/>
              <a:ext cx="704850" cy="730250"/>
            </a:xfrm>
            <a:prstGeom prst="rect">
              <a:avLst/>
            </a:pr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MH_Other_4"/>
            <p:cNvSpPr/>
            <p:nvPr>
              <p:custDataLst>
                <p:tags r:id="rId5"/>
              </p:custDataLst>
            </p:nvPr>
          </p:nvSpPr>
          <p:spPr>
            <a:xfrm>
              <a:off x="1138982" y="4435574"/>
              <a:ext cx="974725" cy="1009650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/>
            </a:p>
          </p:txBody>
        </p:sp>
        <p:sp>
          <p:nvSpPr>
            <p:cNvPr id="13" name="MH_Other_6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1439019" y="4743549"/>
              <a:ext cx="396875" cy="393700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0251" name="文本框 17"/>
          <p:cNvSpPr txBox="1">
            <a:spLocks noChangeArrowheads="1"/>
          </p:cNvSpPr>
          <p:nvPr/>
        </p:nvSpPr>
        <p:spPr bwMode="auto">
          <a:xfrm>
            <a:off x="2059096" y="1989773"/>
            <a:ext cx="84185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sz="2400" b="1" dirty="0" err="1" smtClean="0">
                <a:solidFill>
                  <a:schemeClr val="accent1">
                    <a:lumMod val="75000"/>
                  </a:schemeClr>
                </a:solidFill>
                <a:cs typeface="+mn-ea"/>
                <a:sym typeface="+mn-ea"/>
              </a:rPr>
              <a:t>比特币震荡企稳，资金入场带动新一轮牛市</a:t>
            </a:r>
            <a:endParaRPr lang="zh-CN" sz="2400" b="1" dirty="0" err="1" smtClean="0">
              <a:solidFill>
                <a:schemeClr val="accent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10253" name="文本框 21"/>
          <p:cNvSpPr txBox="1">
            <a:spLocks noChangeArrowheads="1"/>
          </p:cNvSpPr>
          <p:nvPr/>
        </p:nvSpPr>
        <p:spPr bwMode="auto">
          <a:xfrm>
            <a:off x="2059096" y="3780473"/>
            <a:ext cx="9439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l"/>
            <a:r>
              <a:rPr lang="zh-CN" sz="2400" b="1" dirty="0" err="1" smtClean="0">
                <a:solidFill>
                  <a:schemeClr val="accent1">
                    <a:lumMod val="75000"/>
                  </a:schemeClr>
                </a:solidFill>
                <a:cs typeface="+mn-ea"/>
                <a:sym typeface="+mn-ea"/>
              </a:rPr>
              <a:t>以太坊价格低估，价差闭合引导主流币回暖</a:t>
            </a:r>
            <a:endParaRPr lang="zh-CN" sz="2400" b="1" dirty="0" err="1" smtClean="0">
              <a:solidFill>
                <a:schemeClr val="accent1">
                  <a:lumMod val="75000"/>
                </a:schemeClr>
              </a:solidFill>
              <a:cs typeface="+mn-ea"/>
            </a:endParaRPr>
          </a:p>
        </p:txBody>
      </p:sp>
      <p:grpSp>
        <p:nvGrpSpPr>
          <p:cNvPr id="3" name="组合 15"/>
          <p:cNvGrpSpPr/>
          <p:nvPr/>
        </p:nvGrpSpPr>
        <p:grpSpPr bwMode="auto">
          <a:xfrm>
            <a:off x="899269" y="5136515"/>
            <a:ext cx="974725" cy="1009650"/>
            <a:chOff x="1138982" y="4435574"/>
            <a:chExt cx="974725" cy="1009650"/>
          </a:xfrm>
        </p:grpSpPr>
        <p:sp>
          <p:nvSpPr>
            <p:cNvPr id="11" name="MH_Other_3"/>
            <p:cNvSpPr/>
            <p:nvPr>
              <p:custDataLst>
                <p:tags r:id="rId7"/>
              </p:custDataLst>
            </p:nvPr>
          </p:nvSpPr>
          <p:spPr>
            <a:xfrm>
              <a:off x="1273919" y="4575274"/>
              <a:ext cx="704850" cy="730250"/>
            </a:xfrm>
            <a:prstGeom prst="rect">
              <a:avLst/>
            </a:pr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MH_Other_4"/>
            <p:cNvSpPr/>
            <p:nvPr>
              <p:custDataLst>
                <p:tags r:id="rId8"/>
              </p:custDataLst>
            </p:nvPr>
          </p:nvSpPr>
          <p:spPr>
            <a:xfrm>
              <a:off x="1138982" y="4435574"/>
              <a:ext cx="974725" cy="1009650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/>
            </a:p>
          </p:txBody>
        </p:sp>
      </p:grpSp>
      <p:pic>
        <p:nvPicPr>
          <p:cNvPr id="11269" name="图片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1420" y="5475605"/>
            <a:ext cx="410845" cy="4114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框 21"/>
          <p:cNvSpPr txBox="1">
            <a:spLocks noChangeArrowheads="1"/>
          </p:cNvSpPr>
          <p:nvPr/>
        </p:nvSpPr>
        <p:spPr bwMode="auto">
          <a:xfrm>
            <a:off x="2042586" y="5414328"/>
            <a:ext cx="9439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sz="2400" b="1" dirty="0" err="1" smtClean="0">
                <a:solidFill>
                  <a:schemeClr val="accent1">
                    <a:lumMod val="75000"/>
                  </a:schemeClr>
                </a:solidFill>
                <a:cs typeface="+mn-ea"/>
                <a:sym typeface="+mn-ea"/>
              </a:rPr>
              <a:t>政策面利好不断，市场放开带来山寨币井喷</a:t>
            </a:r>
            <a:endParaRPr lang="zh-CN" sz="2400" b="1" dirty="0" err="1" smtClean="0">
              <a:solidFill>
                <a:schemeClr val="accent1">
                  <a:lumMod val="75000"/>
                </a:schemeClr>
              </a:solidFill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占位符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460375" y="279400"/>
            <a:ext cx="863600" cy="1008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 smtClean="0"/>
              <a:t>04</a:t>
            </a:r>
            <a:endParaRPr lang="zh-CN" altLang="en-US" dirty="0" smtClean="0"/>
          </a:p>
        </p:txBody>
      </p:sp>
      <p:sp>
        <p:nvSpPr>
          <p:cNvPr id="10242" name="文本占位符 2"/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1438275" y="347663"/>
            <a:ext cx="4586288" cy="496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未来展望</a:t>
            </a:r>
            <a:endParaRPr lang="zh-CN" altLang="en-US" dirty="0" smtClean="0"/>
          </a:p>
        </p:txBody>
      </p:sp>
      <p:grpSp>
        <p:nvGrpSpPr>
          <p:cNvPr id="10243" name="组合 16"/>
          <p:cNvGrpSpPr/>
          <p:nvPr/>
        </p:nvGrpSpPr>
        <p:grpSpPr bwMode="auto">
          <a:xfrm>
            <a:off x="904984" y="1716723"/>
            <a:ext cx="974725" cy="1009650"/>
            <a:chOff x="1138982" y="2290763"/>
            <a:chExt cx="974725" cy="1009650"/>
          </a:xfrm>
        </p:grpSpPr>
        <p:sp>
          <p:nvSpPr>
            <p:cNvPr id="4" name="MH_Other_1"/>
            <p:cNvSpPr/>
            <p:nvPr>
              <p:custDataLst>
                <p:tags r:id="rId1"/>
              </p:custDataLst>
            </p:nvPr>
          </p:nvSpPr>
          <p:spPr>
            <a:xfrm>
              <a:off x="1273919" y="2430463"/>
              <a:ext cx="704850" cy="730250"/>
            </a:xfrm>
            <a:prstGeom prst="rect">
              <a:avLst/>
            </a:pr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MH_Other_2"/>
            <p:cNvSpPr/>
            <p:nvPr>
              <p:custDataLst>
                <p:tags r:id="rId2"/>
              </p:custDataLst>
            </p:nvPr>
          </p:nvSpPr>
          <p:spPr>
            <a:xfrm>
              <a:off x="1138982" y="2290763"/>
              <a:ext cx="974725" cy="1009650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/>
            </a:p>
          </p:txBody>
        </p:sp>
        <p:sp>
          <p:nvSpPr>
            <p:cNvPr id="12" name="MH_Other_5"/>
            <p:cNvSpPr/>
            <p:nvPr>
              <p:custDataLst>
                <p:tags r:id="rId3"/>
              </p:custDataLst>
            </p:nvPr>
          </p:nvSpPr>
          <p:spPr bwMode="auto">
            <a:xfrm>
              <a:off x="1421557" y="2600325"/>
              <a:ext cx="398462" cy="396875"/>
            </a:xfrm>
            <a:custGeom>
              <a:avLst/>
              <a:gdLst>
                <a:gd name="T0" fmla="*/ 984018 w 1589088"/>
                <a:gd name="T1" fmla="*/ 589506 h 1589088"/>
                <a:gd name="T2" fmla="*/ 955171 w 1589088"/>
                <a:gd name="T3" fmla="*/ 645802 h 1589088"/>
                <a:gd name="T4" fmla="*/ 898294 w 1589088"/>
                <a:gd name="T5" fmla="*/ 673272 h 1589088"/>
                <a:gd name="T6" fmla="*/ 881422 w 1589088"/>
                <a:gd name="T7" fmla="*/ 964824 h 1589088"/>
                <a:gd name="T8" fmla="*/ 873530 w 1589088"/>
                <a:gd name="T9" fmla="*/ 1040159 h 1589088"/>
                <a:gd name="T10" fmla="*/ 824817 w 1589088"/>
                <a:gd name="T11" fmla="*/ 1084490 h 1589088"/>
                <a:gd name="T12" fmla="*/ 756238 w 1589088"/>
                <a:gd name="T13" fmla="*/ 1088026 h 1589088"/>
                <a:gd name="T14" fmla="*/ 703444 w 1589088"/>
                <a:gd name="T15" fmla="*/ 1048590 h 1589088"/>
                <a:gd name="T16" fmla="*/ 686571 w 1589088"/>
                <a:gd name="T17" fmla="*/ 985493 h 1589088"/>
                <a:gd name="T18" fmla="*/ 486007 w 1589088"/>
                <a:gd name="T19" fmla="*/ 893024 h 1589088"/>
                <a:gd name="T20" fmla="*/ 398106 w 1589088"/>
                <a:gd name="T21" fmla="*/ 820680 h 1589088"/>
                <a:gd name="T22" fmla="*/ 402189 w 1589088"/>
                <a:gd name="T23" fmla="*/ 755134 h 1589088"/>
                <a:gd name="T24" fmla="*/ 446547 w 1589088"/>
                <a:gd name="T25" fmla="*/ 706452 h 1589088"/>
                <a:gd name="T26" fmla="*/ 514037 w 1589088"/>
                <a:gd name="T27" fmla="*/ 696389 h 1589088"/>
                <a:gd name="T28" fmla="*/ 570641 w 1589088"/>
                <a:gd name="T29" fmla="*/ 730385 h 1589088"/>
                <a:gd name="T30" fmla="*/ 593501 w 1589088"/>
                <a:gd name="T31" fmla="*/ 794027 h 1589088"/>
                <a:gd name="T32" fmla="*/ 818558 w 1589088"/>
                <a:gd name="T33" fmla="*/ 648522 h 1589088"/>
                <a:gd name="T34" fmla="*/ 785901 w 1589088"/>
                <a:gd name="T35" fmla="*/ 575091 h 1589088"/>
                <a:gd name="T36" fmla="*/ 808761 w 1589088"/>
                <a:gd name="T37" fmla="*/ 511721 h 1589088"/>
                <a:gd name="T38" fmla="*/ 865365 w 1589088"/>
                <a:gd name="T39" fmla="*/ 477726 h 1589088"/>
                <a:gd name="T40" fmla="*/ 728574 w 1589088"/>
                <a:gd name="T41" fmla="*/ 144010 h 1589088"/>
                <a:gd name="T42" fmla="*/ 531280 w 1589088"/>
                <a:gd name="T43" fmla="*/ 182593 h 1589088"/>
                <a:gd name="T44" fmla="*/ 353281 w 1589088"/>
                <a:gd name="T45" fmla="*/ 288291 h 1589088"/>
                <a:gd name="T46" fmla="*/ 219577 w 1589088"/>
                <a:gd name="T47" fmla="*/ 451592 h 1589088"/>
                <a:gd name="T48" fmla="*/ 152454 w 1589088"/>
                <a:gd name="T49" fmla="*/ 642880 h 1589088"/>
                <a:gd name="T50" fmla="*/ 152454 w 1589088"/>
                <a:gd name="T51" fmla="*/ 843135 h 1589088"/>
                <a:gd name="T52" fmla="*/ 219577 w 1589088"/>
                <a:gd name="T53" fmla="*/ 1034422 h 1589088"/>
                <a:gd name="T54" fmla="*/ 353281 w 1589088"/>
                <a:gd name="T55" fmla="*/ 1197724 h 1589088"/>
                <a:gd name="T56" fmla="*/ 531280 w 1589088"/>
                <a:gd name="T57" fmla="*/ 1303421 h 1589088"/>
                <a:gd name="T58" fmla="*/ 728574 w 1589088"/>
                <a:gd name="T59" fmla="*/ 1341734 h 1589088"/>
                <a:gd name="T60" fmla="*/ 927227 w 1589088"/>
                <a:gd name="T61" fmla="*/ 1312931 h 1589088"/>
                <a:gd name="T62" fmla="*/ 1109302 w 1589088"/>
                <a:gd name="T63" fmla="*/ 1217015 h 1589088"/>
                <a:gd name="T64" fmla="*/ 1251431 w 1589088"/>
                <a:gd name="T65" fmla="*/ 1059964 h 1589088"/>
                <a:gd name="T66" fmla="*/ 1328065 w 1589088"/>
                <a:gd name="T67" fmla="*/ 871393 h 1589088"/>
                <a:gd name="T68" fmla="*/ 1337576 w 1589088"/>
                <a:gd name="T69" fmla="*/ 671410 h 1589088"/>
                <a:gd name="T70" fmla="*/ 1280237 w 1589088"/>
                <a:gd name="T71" fmla="*/ 477677 h 1589088"/>
                <a:gd name="T72" fmla="*/ 1155500 w 1589088"/>
                <a:gd name="T73" fmla="*/ 308670 h 1589088"/>
                <a:gd name="T74" fmla="*/ 981849 w 1589088"/>
                <a:gd name="T75" fmla="*/ 193462 h 1589088"/>
                <a:gd name="T76" fmla="*/ 785915 w 1589088"/>
                <a:gd name="T77" fmla="*/ 145640 h 1589088"/>
                <a:gd name="T78" fmla="*/ 902226 w 1589088"/>
                <a:gd name="T79" fmla="*/ 17390 h 1589088"/>
                <a:gd name="T80" fmla="*/ 1136207 w 1589088"/>
                <a:gd name="T81" fmla="*/ 112491 h 1589088"/>
                <a:gd name="T82" fmla="*/ 1320999 w 1589088"/>
                <a:gd name="T83" fmla="*/ 276063 h 1589088"/>
                <a:gd name="T84" fmla="*/ 1429702 w 1589088"/>
                <a:gd name="T85" fmla="*/ 459201 h 1589088"/>
                <a:gd name="T86" fmla="*/ 1481334 w 1589088"/>
                <a:gd name="T87" fmla="*/ 660270 h 1589088"/>
                <a:gd name="T88" fmla="*/ 1475356 w 1589088"/>
                <a:gd name="T89" fmla="*/ 866502 h 1589088"/>
                <a:gd name="T90" fmla="*/ 1412581 w 1589088"/>
                <a:gd name="T91" fmla="*/ 1064855 h 1589088"/>
                <a:gd name="T92" fmla="*/ 1892771 w 1589088"/>
                <a:gd name="T93" fmla="*/ 1636001 h 1589088"/>
                <a:gd name="T94" fmla="*/ 1896304 w 1589088"/>
                <a:gd name="T95" fmla="*/ 1759632 h 1589088"/>
                <a:gd name="T96" fmla="*/ 1783798 w 1589088"/>
                <a:gd name="T97" fmla="*/ 1885980 h 1589088"/>
                <a:gd name="T98" fmla="*/ 1662866 w 1589088"/>
                <a:gd name="T99" fmla="*/ 1900381 h 1589088"/>
                <a:gd name="T100" fmla="*/ 1104954 w 1589088"/>
                <a:gd name="T101" fmla="*/ 1391458 h 1589088"/>
                <a:gd name="T102" fmla="*/ 909835 w 1589088"/>
                <a:gd name="T103" fmla="*/ 1466451 h 1589088"/>
                <a:gd name="T104" fmla="*/ 704388 w 1589088"/>
                <a:gd name="T105" fmla="*/ 1484656 h 1589088"/>
                <a:gd name="T106" fmla="*/ 501116 w 1589088"/>
                <a:gd name="T107" fmla="*/ 1445528 h 1589088"/>
                <a:gd name="T108" fmla="*/ 313061 w 1589088"/>
                <a:gd name="T109" fmla="*/ 1349069 h 1589088"/>
                <a:gd name="T110" fmla="*/ 143758 w 1589088"/>
                <a:gd name="T111" fmla="*/ 1181965 h 1589088"/>
                <a:gd name="T112" fmla="*/ 30708 w 1589088"/>
                <a:gd name="T113" fmla="*/ 954538 h 1589088"/>
                <a:gd name="T114" fmla="*/ 815 w 1589088"/>
                <a:gd name="T115" fmla="*/ 707277 h 1589088"/>
                <a:gd name="T116" fmla="*/ 54351 w 1589088"/>
                <a:gd name="T117" fmla="*/ 463275 h 1589088"/>
                <a:gd name="T118" fmla="*/ 191315 w 1589088"/>
                <a:gd name="T119" fmla="*/ 245360 h 1589088"/>
                <a:gd name="T120" fmla="*/ 397577 w 1589088"/>
                <a:gd name="T121" fmla="*/ 85319 h 1589088"/>
                <a:gd name="T122" fmla="*/ 636177 w 1589088"/>
                <a:gd name="T123" fmla="*/ 7880 h 15890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589088" h="1589088">
                  <a:moveTo>
                    <a:pt x="916859" y="288925"/>
                  </a:moveTo>
                  <a:lnTo>
                    <a:pt x="954088" y="332030"/>
                  </a:lnTo>
                  <a:lnTo>
                    <a:pt x="816067" y="450682"/>
                  </a:lnTo>
                  <a:lnTo>
                    <a:pt x="817430" y="454085"/>
                  </a:lnTo>
                  <a:lnTo>
                    <a:pt x="818338" y="457488"/>
                  </a:lnTo>
                  <a:lnTo>
                    <a:pt x="819246" y="461118"/>
                  </a:lnTo>
                  <a:lnTo>
                    <a:pt x="820381" y="464748"/>
                  </a:lnTo>
                  <a:lnTo>
                    <a:pt x="820835" y="468378"/>
                  </a:lnTo>
                  <a:lnTo>
                    <a:pt x="821289" y="472008"/>
                  </a:lnTo>
                  <a:lnTo>
                    <a:pt x="821743" y="475865"/>
                  </a:lnTo>
                  <a:lnTo>
                    <a:pt x="821743" y="479722"/>
                  </a:lnTo>
                  <a:lnTo>
                    <a:pt x="821743" y="483805"/>
                  </a:lnTo>
                  <a:lnTo>
                    <a:pt x="821289" y="487662"/>
                  </a:lnTo>
                  <a:lnTo>
                    <a:pt x="820835" y="491746"/>
                  </a:lnTo>
                  <a:lnTo>
                    <a:pt x="820154" y="495602"/>
                  </a:lnTo>
                  <a:lnTo>
                    <a:pt x="819246" y="499459"/>
                  </a:lnTo>
                  <a:lnTo>
                    <a:pt x="818338" y="503089"/>
                  </a:lnTo>
                  <a:lnTo>
                    <a:pt x="816976" y="506946"/>
                  </a:lnTo>
                  <a:lnTo>
                    <a:pt x="815840" y="510349"/>
                  </a:lnTo>
                  <a:lnTo>
                    <a:pt x="814251" y="513979"/>
                  </a:lnTo>
                  <a:lnTo>
                    <a:pt x="812662" y="517382"/>
                  </a:lnTo>
                  <a:lnTo>
                    <a:pt x="810619" y="520785"/>
                  </a:lnTo>
                  <a:lnTo>
                    <a:pt x="808803" y="523961"/>
                  </a:lnTo>
                  <a:lnTo>
                    <a:pt x="806760" y="527137"/>
                  </a:lnTo>
                  <a:lnTo>
                    <a:pt x="804263" y="530313"/>
                  </a:lnTo>
                  <a:lnTo>
                    <a:pt x="801993" y="533036"/>
                  </a:lnTo>
                  <a:lnTo>
                    <a:pt x="799496" y="535985"/>
                  </a:lnTo>
                  <a:lnTo>
                    <a:pt x="796772" y="538707"/>
                  </a:lnTo>
                  <a:lnTo>
                    <a:pt x="794048" y="541203"/>
                  </a:lnTo>
                  <a:lnTo>
                    <a:pt x="791324" y="543698"/>
                  </a:lnTo>
                  <a:lnTo>
                    <a:pt x="788146" y="545967"/>
                  </a:lnTo>
                  <a:lnTo>
                    <a:pt x="785194" y="548009"/>
                  </a:lnTo>
                  <a:lnTo>
                    <a:pt x="781789" y="550051"/>
                  </a:lnTo>
                  <a:lnTo>
                    <a:pt x="778611" y="552093"/>
                  </a:lnTo>
                  <a:lnTo>
                    <a:pt x="775433" y="553908"/>
                  </a:lnTo>
                  <a:lnTo>
                    <a:pt x="771801" y="555496"/>
                  </a:lnTo>
                  <a:lnTo>
                    <a:pt x="768396" y="556857"/>
                  </a:lnTo>
                  <a:lnTo>
                    <a:pt x="764537" y="558218"/>
                  </a:lnTo>
                  <a:lnTo>
                    <a:pt x="760905" y="559352"/>
                  </a:lnTo>
                  <a:lnTo>
                    <a:pt x="757046" y="560260"/>
                  </a:lnTo>
                  <a:lnTo>
                    <a:pt x="753413" y="560940"/>
                  </a:lnTo>
                  <a:lnTo>
                    <a:pt x="749327" y="561621"/>
                  </a:lnTo>
                  <a:lnTo>
                    <a:pt x="745241" y="562075"/>
                  </a:lnTo>
                  <a:lnTo>
                    <a:pt x="692121" y="754005"/>
                  </a:lnTo>
                  <a:lnTo>
                    <a:pt x="697343" y="756728"/>
                  </a:lnTo>
                  <a:lnTo>
                    <a:pt x="702110" y="759904"/>
                  </a:lnTo>
                  <a:lnTo>
                    <a:pt x="706650" y="763080"/>
                  </a:lnTo>
                  <a:lnTo>
                    <a:pt x="710963" y="766937"/>
                  </a:lnTo>
                  <a:lnTo>
                    <a:pt x="715049" y="770794"/>
                  </a:lnTo>
                  <a:lnTo>
                    <a:pt x="718908" y="774877"/>
                  </a:lnTo>
                  <a:lnTo>
                    <a:pt x="722313" y="779188"/>
                  </a:lnTo>
                  <a:lnTo>
                    <a:pt x="725718" y="783952"/>
                  </a:lnTo>
                  <a:lnTo>
                    <a:pt x="728670" y="788943"/>
                  </a:lnTo>
                  <a:lnTo>
                    <a:pt x="731167" y="793934"/>
                  </a:lnTo>
                  <a:lnTo>
                    <a:pt x="733437" y="799379"/>
                  </a:lnTo>
                  <a:lnTo>
                    <a:pt x="735253" y="804824"/>
                  </a:lnTo>
                  <a:lnTo>
                    <a:pt x="736615" y="810496"/>
                  </a:lnTo>
                  <a:lnTo>
                    <a:pt x="737750" y="816167"/>
                  </a:lnTo>
                  <a:lnTo>
                    <a:pt x="738431" y="822066"/>
                  </a:lnTo>
                  <a:lnTo>
                    <a:pt x="738658" y="828191"/>
                  </a:lnTo>
                  <a:lnTo>
                    <a:pt x="738658" y="832729"/>
                  </a:lnTo>
                  <a:lnTo>
                    <a:pt x="738431" y="836812"/>
                  </a:lnTo>
                  <a:lnTo>
                    <a:pt x="737523" y="840896"/>
                  </a:lnTo>
                  <a:lnTo>
                    <a:pt x="736842" y="844980"/>
                  </a:lnTo>
                  <a:lnTo>
                    <a:pt x="735934" y="849063"/>
                  </a:lnTo>
                  <a:lnTo>
                    <a:pt x="734799" y="852920"/>
                  </a:lnTo>
                  <a:lnTo>
                    <a:pt x="733664" y="856777"/>
                  </a:lnTo>
                  <a:lnTo>
                    <a:pt x="732075" y="860407"/>
                  </a:lnTo>
                  <a:lnTo>
                    <a:pt x="730259" y="864263"/>
                  </a:lnTo>
                  <a:lnTo>
                    <a:pt x="728670" y="867666"/>
                  </a:lnTo>
                  <a:lnTo>
                    <a:pt x="726626" y="871296"/>
                  </a:lnTo>
                  <a:lnTo>
                    <a:pt x="724583" y="874699"/>
                  </a:lnTo>
                  <a:lnTo>
                    <a:pt x="722086" y="877876"/>
                  </a:lnTo>
                  <a:lnTo>
                    <a:pt x="719589" y="881052"/>
                  </a:lnTo>
                  <a:lnTo>
                    <a:pt x="717092" y="884228"/>
                  </a:lnTo>
                  <a:lnTo>
                    <a:pt x="714141" y="886950"/>
                  </a:lnTo>
                  <a:lnTo>
                    <a:pt x="711417" y="889673"/>
                  </a:lnTo>
                  <a:lnTo>
                    <a:pt x="708239" y="892395"/>
                  </a:lnTo>
                  <a:lnTo>
                    <a:pt x="705288" y="894891"/>
                  </a:lnTo>
                  <a:lnTo>
                    <a:pt x="702110" y="896933"/>
                  </a:lnTo>
                  <a:lnTo>
                    <a:pt x="698705" y="899428"/>
                  </a:lnTo>
                  <a:lnTo>
                    <a:pt x="695299" y="901243"/>
                  </a:lnTo>
                  <a:lnTo>
                    <a:pt x="691440" y="903058"/>
                  </a:lnTo>
                  <a:lnTo>
                    <a:pt x="688035" y="904646"/>
                  </a:lnTo>
                  <a:lnTo>
                    <a:pt x="684176" y="906234"/>
                  </a:lnTo>
                  <a:lnTo>
                    <a:pt x="680317" y="907595"/>
                  </a:lnTo>
                  <a:lnTo>
                    <a:pt x="676231" y="908730"/>
                  </a:lnTo>
                  <a:lnTo>
                    <a:pt x="672372" y="909637"/>
                  </a:lnTo>
                  <a:lnTo>
                    <a:pt x="668286" y="910318"/>
                  </a:lnTo>
                  <a:lnTo>
                    <a:pt x="664199" y="910771"/>
                  </a:lnTo>
                  <a:lnTo>
                    <a:pt x="659886" y="911225"/>
                  </a:lnTo>
                  <a:lnTo>
                    <a:pt x="655573" y="911225"/>
                  </a:lnTo>
                  <a:lnTo>
                    <a:pt x="651260" y="911225"/>
                  </a:lnTo>
                  <a:lnTo>
                    <a:pt x="646947" y="910771"/>
                  </a:lnTo>
                  <a:lnTo>
                    <a:pt x="643088" y="910318"/>
                  </a:lnTo>
                  <a:lnTo>
                    <a:pt x="638775" y="909637"/>
                  </a:lnTo>
                  <a:lnTo>
                    <a:pt x="634915" y="908730"/>
                  </a:lnTo>
                  <a:lnTo>
                    <a:pt x="630829" y="907595"/>
                  </a:lnTo>
                  <a:lnTo>
                    <a:pt x="627197" y="906234"/>
                  </a:lnTo>
                  <a:lnTo>
                    <a:pt x="623338" y="904646"/>
                  </a:lnTo>
                  <a:lnTo>
                    <a:pt x="619706" y="903058"/>
                  </a:lnTo>
                  <a:lnTo>
                    <a:pt x="616074" y="901243"/>
                  </a:lnTo>
                  <a:lnTo>
                    <a:pt x="612669" y="899428"/>
                  </a:lnTo>
                  <a:lnTo>
                    <a:pt x="609037" y="896933"/>
                  </a:lnTo>
                  <a:lnTo>
                    <a:pt x="605858" y="894891"/>
                  </a:lnTo>
                  <a:lnTo>
                    <a:pt x="602680" y="892395"/>
                  </a:lnTo>
                  <a:lnTo>
                    <a:pt x="599729" y="889673"/>
                  </a:lnTo>
                  <a:lnTo>
                    <a:pt x="596778" y="886950"/>
                  </a:lnTo>
                  <a:lnTo>
                    <a:pt x="594054" y="884228"/>
                  </a:lnTo>
                  <a:lnTo>
                    <a:pt x="591557" y="881052"/>
                  </a:lnTo>
                  <a:lnTo>
                    <a:pt x="588833" y="877876"/>
                  </a:lnTo>
                  <a:lnTo>
                    <a:pt x="586790" y="874699"/>
                  </a:lnTo>
                  <a:lnTo>
                    <a:pt x="584520" y="871296"/>
                  </a:lnTo>
                  <a:lnTo>
                    <a:pt x="582704" y="867666"/>
                  </a:lnTo>
                  <a:lnTo>
                    <a:pt x="580661" y="864263"/>
                  </a:lnTo>
                  <a:lnTo>
                    <a:pt x="579072" y="860407"/>
                  </a:lnTo>
                  <a:lnTo>
                    <a:pt x="577710" y="856777"/>
                  </a:lnTo>
                  <a:lnTo>
                    <a:pt x="576348" y="852920"/>
                  </a:lnTo>
                  <a:lnTo>
                    <a:pt x="575212" y="849063"/>
                  </a:lnTo>
                  <a:lnTo>
                    <a:pt x="574077" y="844980"/>
                  </a:lnTo>
                  <a:lnTo>
                    <a:pt x="573396" y="840896"/>
                  </a:lnTo>
                  <a:lnTo>
                    <a:pt x="572942" y="836812"/>
                  </a:lnTo>
                  <a:lnTo>
                    <a:pt x="572488" y="832729"/>
                  </a:lnTo>
                  <a:lnTo>
                    <a:pt x="572488" y="828191"/>
                  </a:lnTo>
                  <a:lnTo>
                    <a:pt x="572488" y="825242"/>
                  </a:lnTo>
                  <a:lnTo>
                    <a:pt x="572715" y="822066"/>
                  </a:lnTo>
                  <a:lnTo>
                    <a:pt x="573623" y="815940"/>
                  </a:lnTo>
                  <a:lnTo>
                    <a:pt x="574986" y="810042"/>
                  </a:lnTo>
                  <a:lnTo>
                    <a:pt x="576575" y="804370"/>
                  </a:lnTo>
                  <a:lnTo>
                    <a:pt x="454445" y="733134"/>
                  </a:lnTo>
                  <a:lnTo>
                    <a:pt x="449904" y="736083"/>
                  </a:lnTo>
                  <a:lnTo>
                    <a:pt x="444910" y="738352"/>
                  </a:lnTo>
                  <a:lnTo>
                    <a:pt x="439689" y="740166"/>
                  </a:lnTo>
                  <a:lnTo>
                    <a:pt x="434468" y="741981"/>
                  </a:lnTo>
                  <a:lnTo>
                    <a:pt x="429020" y="743569"/>
                  </a:lnTo>
                  <a:lnTo>
                    <a:pt x="423571" y="744477"/>
                  </a:lnTo>
                  <a:lnTo>
                    <a:pt x="417669" y="745158"/>
                  </a:lnTo>
                  <a:lnTo>
                    <a:pt x="412221" y="745384"/>
                  </a:lnTo>
                  <a:lnTo>
                    <a:pt x="408589" y="745158"/>
                  </a:lnTo>
                  <a:lnTo>
                    <a:pt x="405411" y="744931"/>
                  </a:lnTo>
                  <a:lnTo>
                    <a:pt x="398828" y="744023"/>
                  </a:lnTo>
                  <a:lnTo>
                    <a:pt x="305755" y="898294"/>
                  </a:lnTo>
                  <a:lnTo>
                    <a:pt x="257175" y="869255"/>
                  </a:lnTo>
                  <a:lnTo>
                    <a:pt x="349113" y="716118"/>
                  </a:lnTo>
                  <a:lnTo>
                    <a:pt x="347070" y="713396"/>
                  </a:lnTo>
                  <a:lnTo>
                    <a:pt x="344573" y="710220"/>
                  </a:lnTo>
                  <a:lnTo>
                    <a:pt x="342757" y="707497"/>
                  </a:lnTo>
                  <a:lnTo>
                    <a:pt x="340714" y="704321"/>
                  </a:lnTo>
                  <a:lnTo>
                    <a:pt x="339125" y="701145"/>
                  </a:lnTo>
                  <a:lnTo>
                    <a:pt x="337536" y="697969"/>
                  </a:lnTo>
                  <a:lnTo>
                    <a:pt x="335720" y="694793"/>
                  </a:lnTo>
                  <a:lnTo>
                    <a:pt x="334358" y="691390"/>
                  </a:lnTo>
                  <a:lnTo>
                    <a:pt x="333223" y="687987"/>
                  </a:lnTo>
                  <a:lnTo>
                    <a:pt x="332087" y="684584"/>
                  </a:lnTo>
                  <a:lnTo>
                    <a:pt x="331179" y="680954"/>
                  </a:lnTo>
                  <a:lnTo>
                    <a:pt x="330498" y="677324"/>
                  </a:lnTo>
                  <a:lnTo>
                    <a:pt x="329590" y="673467"/>
                  </a:lnTo>
                  <a:lnTo>
                    <a:pt x="329136" y="670064"/>
                  </a:lnTo>
                  <a:lnTo>
                    <a:pt x="328909" y="665981"/>
                  </a:lnTo>
                  <a:lnTo>
                    <a:pt x="328909" y="662351"/>
                  </a:lnTo>
                  <a:lnTo>
                    <a:pt x="328909" y="658040"/>
                  </a:lnTo>
                  <a:lnTo>
                    <a:pt x="329363" y="653730"/>
                  </a:lnTo>
                  <a:lnTo>
                    <a:pt x="330044" y="649646"/>
                  </a:lnTo>
                  <a:lnTo>
                    <a:pt x="330725" y="645335"/>
                  </a:lnTo>
                  <a:lnTo>
                    <a:pt x="331633" y="641479"/>
                  </a:lnTo>
                  <a:lnTo>
                    <a:pt x="332768" y="637395"/>
                  </a:lnTo>
                  <a:lnTo>
                    <a:pt x="333904" y="633765"/>
                  </a:lnTo>
                  <a:lnTo>
                    <a:pt x="335493" y="629908"/>
                  </a:lnTo>
                  <a:lnTo>
                    <a:pt x="337082" y="626279"/>
                  </a:lnTo>
                  <a:lnTo>
                    <a:pt x="339125" y="622649"/>
                  </a:lnTo>
                  <a:lnTo>
                    <a:pt x="340941" y="619246"/>
                  </a:lnTo>
                  <a:lnTo>
                    <a:pt x="342984" y="615843"/>
                  </a:lnTo>
                  <a:lnTo>
                    <a:pt x="345481" y="612666"/>
                  </a:lnTo>
                  <a:lnTo>
                    <a:pt x="347978" y="609263"/>
                  </a:lnTo>
                  <a:lnTo>
                    <a:pt x="350475" y="606314"/>
                  </a:lnTo>
                  <a:lnTo>
                    <a:pt x="353426" y="603592"/>
                  </a:lnTo>
                  <a:lnTo>
                    <a:pt x="356150" y="600642"/>
                  </a:lnTo>
                  <a:lnTo>
                    <a:pt x="359101" y="598147"/>
                  </a:lnTo>
                  <a:lnTo>
                    <a:pt x="362279" y="595878"/>
                  </a:lnTo>
                  <a:lnTo>
                    <a:pt x="365458" y="593383"/>
                  </a:lnTo>
                  <a:lnTo>
                    <a:pt x="369090" y="591341"/>
                  </a:lnTo>
                  <a:lnTo>
                    <a:pt x="372495" y="589299"/>
                  </a:lnTo>
                  <a:lnTo>
                    <a:pt x="376127" y="587484"/>
                  </a:lnTo>
                  <a:lnTo>
                    <a:pt x="379759" y="585669"/>
                  </a:lnTo>
                  <a:lnTo>
                    <a:pt x="383618" y="584308"/>
                  </a:lnTo>
                  <a:lnTo>
                    <a:pt x="387250" y="582947"/>
                  </a:lnTo>
                  <a:lnTo>
                    <a:pt x="391336" y="581812"/>
                  </a:lnTo>
                  <a:lnTo>
                    <a:pt x="395196" y="580905"/>
                  </a:lnTo>
                  <a:lnTo>
                    <a:pt x="399509" y="580224"/>
                  </a:lnTo>
                  <a:lnTo>
                    <a:pt x="403368" y="579544"/>
                  </a:lnTo>
                  <a:lnTo>
                    <a:pt x="407681" y="579317"/>
                  </a:lnTo>
                  <a:lnTo>
                    <a:pt x="412221" y="579090"/>
                  </a:lnTo>
                  <a:lnTo>
                    <a:pt x="416307" y="579317"/>
                  </a:lnTo>
                  <a:lnTo>
                    <a:pt x="420620" y="579544"/>
                  </a:lnTo>
                  <a:lnTo>
                    <a:pt x="424707" y="580224"/>
                  </a:lnTo>
                  <a:lnTo>
                    <a:pt x="428793" y="580905"/>
                  </a:lnTo>
                  <a:lnTo>
                    <a:pt x="432652" y="581812"/>
                  </a:lnTo>
                  <a:lnTo>
                    <a:pt x="436738" y="582947"/>
                  </a:lnTo>
                  <a:lnTo>
                    <a:pt x="440597" y="584308"/>
                  </a:lnTo>
                  <a:lnTo>
                    <a:pt x="444456" y="585669"/>
                  </a:lnTo>
                  <a:lnTo>
                    <a:pt x="447861" y="587484"/>
                  </a:lnTo>
                  <a:lnTo>
                    <a:pt x="451720" y="589299"/>
                  </a:lnTo>
                  <a:lnTo>
                    <a:pt x="454899" y="591341"/>
                  </a:lnTo>
                  <a:lnTo>
                    <a:pt x="458531" y="593383"/>
                  </a:lnTo>
                  <a:lnTo>
                    <a:pt x="461709" y="595878"/>
                  </a:lnTo>
                  <a:lnTo>
                    <a:pt x="464887" y="598147"/>
                  </a:lnTo>
                  <a:lnTo>
                    <a:pt x="467838" y="600642"/>
                  </a:lnTo>
                  <a:lnTo>
                    <a:pt x="470562" y="603592"/>
                  </a:lnTo>
                  <a:lnTo>
                    <a:pt x="473513" y="606314"/>
                  </a:lnTo>
                  <a:lnTo>
                    <a:pt x="476010" y="609263"/>
                  </a:lnTo>
                  <a:lnTo>
                    <a:pt x="478734" y="612666"/>
                  </a:lnTo>
                  <a:lnTo>
                    <a:pt x="481004" y="615843"/>
                  </a:lnTo>
                  <a:lnTo>
                    <a:pt x="483047" y="619246"/>
                  </a:lnTo>
                  <a:lnTo>
                    <a:pt x="484864" y="622649"/>
                  </a:lnTo>
                  <a:lnTo>
                    <a:pt x="486907" y="626279"/>
                  </a:lnTo>
                  <a:lnTo>
                    <a:pt x="488496" y="629908"/>
                  </a:lnTo>
                  <a:lnTo>
                    <a:pt x="490085" y="633765"/>
                  </a:lnTo>
                  <a:lnTo>
                    <a:pt x="491220" y="637395"/>
                  </a:lnTo>
                  <a:lnTo>
                    <a:pt x="492355" y="641479"/>
                  </a:lnTo>
                  <a:lnTo>
                    <a:pt x="493490" y="645335"/>
                  </a:lnTo>
                  <a:lnTo>
                    <a:pt x="494171" y="649646"/>
                  </a:lnTo>
                  <a:lnTo>
                    <a:pt x="494625" y="653730"/>
                  </a:lnTo>
                  <a:lnTo>
                    <a:pt x="495079" y="658040"/>
                  </a:lnTo>
                  <a:lnTo>
                    <a:pt x="495079" y="662351"/>
                  </a:lnTo>
                  <a:lnTo>
                    <a:pt x="495079" y="665527"/>
                  </a:lnTo>
                  <a:lnTo>
                    <a:pt x="494852" y="669157"/>
                  </a:lnTo>
                  <a:lnTo>
                    <a:pt x="494398" y="672333"/>
                  </a:lnTo>
                  <a:lnTo>
                    <a:pt x="493944" y="675509"/>
                  </a:lnTo>
                  <a:lnTo>
                    <a:pt x="492355" y="682088"/>
                  </a:lnTo>
                  <a:lnTo>
                    <a:pt x="490539" y="688214"/>
                  </a:lnTo>
                  <a:lnTo>
                    <a:pt x="610853" y="758543"/>
                  </a:lnTo>
                  <a:lnTo>
                    <a:pt x="616528" y="755140"/>
                  </a:lnTo>
                  <a:lnTo>
                    <a:pt x="622430" y="752417"/>
                  </a:lnTo>
                  <a:lnTo>
                    <a:pt x="628559" y="749922"/>
                  </a:lnTo>
                  <a:lnTo>
                    <a:pt x="634915" y="748107"/>
                  </a:lnTo>
                  <a:lnTo>
                    <a:pt x="690305" y="547101"/>
                  </a:lnTo>
                  <a:lnTo>
                    <a:pt x="686673" y="544152"/>
                  </a:lnTo>
                  <a:lnTo>
                    <a:pt x="682814" y="540976"/>
                  </a:lnTo>
                  <a:lnTo>
                    <a:pt x="679409" y="537800"/>
                  </a:lnTo>
                  <a:lnTo>
                    <a:pt x="676004" y="533943"/>
                  </a:lnTo>
                  <a:lnTo>
                    <a:pt x="673053" y="530540"/>
                  </a:lnTo>
                  <a:lnTo>
                    <a:pt x="670102" y="526456"/>
                  </a:lnTo>
                  <a:lnTo>
                    <a:pt x="667605" y="522373"/>
                  </a:lnTo>
                  <a:lnTo>
                    <a:pt x="665107" y="518062"/>
                  </a:lnTo>
                  <a:lnTo>
                    <a:pt x="662837" y="513979"/>
                  </a:lnTo>
                  <a:lnTo>
                    <a:pt x="661021" y="509214"/>
                  </a:lnTo>
                  <a:lnTo>
                    <a:pt x="659432" y="504450"/>
                  </a:lnTo>
                  <a:lnTo>
                    <a:pt x="658070" y="499913"/>
                  </a:lnTo>
                  <a:lnTo>
                    <a:pt x="657162" y="494922"/>
                  </a:lnTo>
                  <a:lnTo>
                    <a:pt x="656027" y="489931"/>
                  </a:lnTo>
                  <a:lnTo>
                    <a:pt x="655573" y="484940"/>
                  </a:lnTo>
                  <a:lnTo>
                    <a:pt x="655573" y="479722"/>
                  </a:lnTo>
                  <a:lnTo>
                    <a:pt x="655573" y="475411"/>
                  </a:lnTo>
                  <a:lnTo>
                    <a:pt x="655800" y="471327"/>
                  </a:lnTo>
                  <a:lnTo>
                    <a:pt x="656708" y="467017"/>
                  </a:lnTo>
                  <a:lnTo>
                    <a:pt x="657389" y="463160"/>
                  </a:lnTo>
                  <a:lnTo>
                    <a:pt x="658297" y="458850"/>
                  </a:lnTo>
                  <a:lnTo>
                    <a:pt x="659432" y="455220"/>
                  </a:lnTo>
                  <a:lnTo>
                    <a:pt x="660567" y="451136"/>
                  </a:lnTo>
                  <a:lnTo>
                    <a:pt x="661929" y="447506"/>
                  </a:lnTo>
                  <a:lnTo>
                    <a:pt x="663745" y="443649"/>
                  </a:lnTo>
                  <a:lnTo>
                    <a:pt x="665561" y="440246"/>
                  </a:lnTo>
                  <a:lnTo>
                    <a:pt x="667605" y="436617"/>
                  </a:lnTo>
                  <a:lnTo>
                    <a:pt x="669648" y="433440"/>
                  </a:lnTo>
                  <a:lnTo>
                    <a:pt x="672145" y="430037"/>
                  </a:lnTo>
                  <a:lnTo>
                    <a:pt x="674642" y="426861"/>
                  </a:lnTo>
                  <a:lnTo>
                    <a:pt x="677139" y="423912"/>
                  </a:lnTo>
                  <a:lnTo>
                    <a:pt x="679863" y="420963"/>
                  </a:lnTo>
                  <a:lnTo>
                    <a:pt x="682814" y="418240"/>
                  </a:lnTo>
                  <a:lnTo>
                    <a:pt x="685765" y="415518"/>
                  </a:lnTo>
                  <a:lnTo>
                    <a:pt x="688943" y="413249"/>
                  </a:lnTo>
                  <a:lnTo>
                    <a:pt x="692121" y="410980"/>
                  </a:lnTo>
                  <a:lnTo>
                    <a:pt x="695526" y="408712"/>
                  </a:lnTo>
                  <a:lnTo>
                    <a:pt x="698932" y="406670"/>
                  </a:lnTo>
                  <a:lnTo>
                    <a:pt x="702791" y="404855"/>
                  </a:lnTo>
                  <a:lnTo>
                    <a:pt x="706196" y="403267"/>
                  </a:lnTo>
                  <a:lnTo>
                    <a:pt x="710055" y="401679"/>
                  </a:lnTo>
                  <a:lnTo>
                    <a:pt x="713914" y="400318"/>
                  </a:lnTo>
                  <a:lnTo>
                    <a:pt x="718000" y="399410"/>
                  </a:lnTo>
                  <a:lnTo>
                    <a:pt x="721859" y="398503"/>
                  </a:lnTo>
                  <a:lnTo>
                    <a:pt x="725945" y="397595"/>
                  </a:lnTo>
                  <a:lnTo>
                    <a:pt x="730032" y="397141"/>
                  </a:lnTo>
                  <a:lnTo>
                    <a:pt x="734345" y="396915"/>
                  </a:lnTo>
                  <a:lnTo>
                    <a:pt x="738658" y="396688"/>
                  </a:lnTo>
                  <a:lnTo>
                    <a:pt x="744106" y="396915"/>
                  </a:lnTo>
                  <a:lnTo>
                    <a:pt x="749554" y="397595"/>
                  </a:lnTo>
                  <a:lnTo>
                    <a:pt x="754775" y="398276"/>
                  </a:lnTo>
                  <a:lnTo>
                    <a:pt x="759770" y="399637"/>
                  </a:lnTo>
                  <a:lnTo>
                    <a:pt x="764764" y="400998"/>
                  </a:lnTo>
                  <a:lnTo>
                    <a:pt x="769758" y="403040"/>
                  </a:lnTo>
                  <a:lnTo>
                    <a:pt x="774298" y="405082"/>
                  </a:lnTo>
                  <a:lnTo>
                    <a:pt x="778838" y="407577"/>
                  </a:lnTo>
                  <a:lnTo>
                    <a:pt x="916859" y="288925"/>
                  </a:lnTo>
                  <a:close/>
                  <a:moveTo>
                    <a:pt x="607752" y="120128"/>
                  </a:moveTo>
                  <a:lnTo>
                    <a:pt x="595738" y="120581"/>
                  </a:lnTo>
                  <a:lnTo>
                    <a:pt x="583950" y="121488"/>
                  </a:lnTo>
                  <a:lnTo>
                    <a:pt x="571936" y="122621"/>
                  </a:lnTo>
                  <a:lnTo>
                    <a:pt x="559921" y="123755"/>
                  </a:lnTo>
                  <a:lnTo>
                    <a:pt x="548133" y="125341"/>
                  </a:lnTo>
                  <a:lnTo>
                    <a:pt x="536119" y="127154"/>
                  </a:lnTo>
                  <a:lnTo>
                    <a:pt x="524331" y="129421"/>
                  </a:lnTo>
                  <a:lnTo>
                    <a:pt x="512543" y="131688"/>
                  </a:lnTo>
                  <a:lnTo>
                    <a:pt x="500755" y="134407"/>
                  </a:lnTo>
                  <a:lnTo>
                    <a:pt x="489194" y="137581"/>
                  </a:lnTo>
                  <a:lnTo>
                    <a:pt x="477406" y="140754"/>
                  </a:lnTo>
                  <a:lnTo>
                    <a:pt x="466072" y="144380"/>
                  </a:lnTo>
                  <a:lnTo>
                    <a:pt x="454511" y="148234"/>
                  </a:lnTo>
                  <a:lnTo>
                    <a:pt x="443176" y="152313"/>
                  </a:lnTo>
                  <a:lnTo>
                    <a:pt x="431615" y="156620"/>
                  </a:lnTo>
                  <a:lnTo>
                    <a:pt x="420508" y="161380"/>
                  </a:lnTo>
                  <a:lnTo>
                    <a:pt x="409400" y="166593"/>
                  </a:lnTo>
                  <a:lnTo>
                    <a:pt x="398519" y="171579"/>
                  </a:lnTo>
                  <a:lnTo>
                    <a:pt x="387411" y="177246"/>
                  </a:lnTo>
                  <a:lnTo>
                    <a:pt x="376530" y="183139"/>
                  </a:lnTo>
                  <a:lnTo>
                    <a:pt x="365876" y="189485"/>
                  </a:lnTo>
                  <a:lnTo>
                    <a:pt x="355221" y="195831"/>
                  </a:lnTo>
                  <a:lnTo>
                    <a:pt x="344794" y="202631"/>
                  </a:lnTo>
                  <a:lnTo>
                    <a:pt x="334593" y="209431"/>
                  </a:lnTo>
                  <a:lnTo>
                    <a:pt x="324392" y="216684"/>
                  </a:lnTo>
                  <a:lnTo>
                    <a:pt x="314191" y="224163"/>
                  </a:lnTo>
                  <a:lnTo>
                    <a:pt x="304443" y="232323"/>
                  </a:lnTo>
                  <a:lnTo>
                    <a:pt x="294695" y="240483"/>
                  </a:lnTo>
                  <a:lnTo>
                    <a:pt x="284948" y="248869"/>
                  </a:lnTo>
                  <a:lnTo>
                    <a:pt x="275654" y="257482"/>
                  </a:lnTo>
                  <a:lnTo>
                    <a:pt x="266359" y="266548"/>
                  </a:lnTo>
                  <a:lnTo>
                    <a:pt x="257518" y="275614"/>
                  </a:lnTo>
                  <a:lnTo>
                    <a:pt x="248678" y="285134"/>
                  </a:lnTo>
                  <a:lnTo>
                    <a:pt x="240290" y="294654"/>
                  </a:lnTo>
                  <a:lnTo>
                    <a:pt x="232129" y="304400"/>
                  </a:lnTo>
                  <a:lnTo>
                    <a:pt x="224195" y="314373"/>
                  </a:lnTo>
                  <a:lnTo>
                    <a:pt x="216714" y="324346"/>
                  </a:lnTo>
                  <a:lnTo>
                    <a:pt x="209460" y="334545"/>
                  </a:lnTo>
                  <a:lnTo>
                    <a:pt x="202433" y="344971"/>
                  </a:lnTo>
                  <a:lnTo>
                    <a:pt x="195632" y="355397"/>
                  </a:lnTo>
                  <a:lnTo>
                    <a:pt x="189058" y="366050"/>
                  </a:lnTo>
                  <a:lnTo>
                    <a:pt x="183164" y="376703"/>
                  </a:lnTo>
                  <a:lnTo>
                    <a:pt x="177271" y="387583"/>
                  </a:lnTo>
                  <a:lnTo>
                    <a:pt x="171603" y="398462"/>
                  </a:lnTo>
                  <a:lnTo>
                    <a:pt x="166390" y="409342"/>
                  </a:lnTo>
                  <a:lnTo>
                    <a:pt x="161402" y="420448"/>
                  </a:lnTo>
                  <a:lnTo>
                    <a:pt x="156642" y="431554"/>
                  </a:lnTo>
                  <a:lnTo>
                    <a:pt x="152108" y="443114"/>
                  </a:lnTo>
                  <a:lnTo>
                    <a:pt x="148028" y="454673"/>
                  </a:lnTo>
                  <a:lnTo>
                    <a:pt x="144174" y="466006"/>
                  </a:lnTo>
                  <a:lnTo>
                    <a:pt x="140774" y="477565"/>
                  </a:lnTo>
                  <a:lnTo>
                    <a:pt x="137373" y="489125"/>
                  </a:lnTo>
                  <a:lnTo>
                    <a:pt x="134426" y="500911"/>
                  </a:lnTo>
                  <a:lnTo>
                    <a:pt x="131706" y="512470"/>
                  </a:lnTo>
                  <a:lnTo>
                    <a:pt x="129213" y="524256"/>
                  </a:lnTo>
                  <a:lnTo>
                    <a:pt x="127172" y="536269"/>
                  </a:lnTo>
                  <a:lnTo>
                    <a:pt x="125359" y="548055"/>
                  </a:lnTo>
                  <a:lnTo>
                    <a:pt x="123772" y="560068"/>
                  </a:lnTo>
                  <a:lnTo>
                    <a:pt x="122185" y="571854"/>
                  </a:lnTo>
                  <a:lnTo>
                    <a:pt x="121278" y="583867"/>
                  </a:lnTo>
                  <a:lnTo>
                    <a:pt x="120598" y="595880"/>
                  </a:lnTo>
                  <a:lnTo>
                    <a:pt x="120145" y="607666"/>
                  </a:lnTo>
                  <a:lnTo>
                    <a:pt x="120145" y="619905"/>
                  </a:lnTo>
                  <a:lnTo>
                    <a:pt x="120145" y="631918"/>
                  </a:lnTo>
                  <a:lnTo>
                    <a:pt x="120598" y="643704"/>
                  </a:lnTo>
                  <a:lnTo>
                    <a:pt x="121278" y="655717"/>
                  </a:lnTo>
                  <a:lnTo>
                    <a:pt x="122185" y="667503"/>
                  </a:lnTo>
                  <a:lnTo>
                    <a:pt x="123772" y="679516"/>
                  </a:lnTo>
                  <a:lnTo>
                    <a:pt x="125359" y="691529"/>
                  </a:lnTo>
                  <a:lnTo>
                    <a:pt x="127172" y="703315"/>
                  </a:lnTo>
                  <a:lnTo>
                    <a:pt x="129213" y="715328"/>
                  </a:lnTo>
                  <a:lnTo>
                    <a:pt x="131706" y="726887"/>
                  </a:lnTo>
                  <a:lnTo>
                    <a:pt x="134426" y="738673"/>
                  </a:lnTo>
                  <a:lnTo>
                    <a:pt x="137373" y="750460"/>
                  </a:lnTo>
                  <a:lnTo>
                    <a:pt x="140774" y="762019"/>
                  </a:lnTo>
                  <a:lnTo>
                    <a:pt x="144174" y="773579"/>
                  </a:lnTo>
                  <a:lnTo>
                    <a:pt x="148028" y="784911"/>
                  </a:lnTo>
                  <a:lnTo>
                    <a:pt x="152108" y="796471"/>
                  </a:lnTo>
                  <a:lnTo>
                    <a:pt x="156642" y="807804"/>
                  </a:lnTo>
                  <a:lnTo>
                    <a:pt x="161402" y="819136"/>
                  </a:lnTo>
                  <a:lnTo>
                    <a:pt x="166390" y="830016"/>
                  </a:lnTo>
                  <a:lnTo>
                    <a:pt x="171603" y="841122"/>
                  </a:lnTo>
                  <a:lnTo>
                    <a:pt x="177271" y="852002"/>
                  </a:lnTo>
                  <a:lnTo>
                    <a:pt x="183164" y="862881"/>
                  </a:lnTo>
                  <a:lnTo>
                    <a:pt x="189058" y="873534"/>
                  </a:lnTo>
                  <a:lnTo>
                    <a:pt x="195632" y="884187"/>
                  </a:lnTo>
                  <a:lnTo>
                    <a:pt x="202433" y="894613"/>
                  </a:lnTo>
                  <a:lnTo>
                    <a:pt x="209460" y="904813"/>
                  </a:lnTo>
                  <a:lnTo>
                    <a:pt x="216714" y="915239"/>
                  </a:lnTo>
                  <a:lnTo>
                    <a:pt x="224195" y="925212"/>
                  </a:lnTo>
                  <a:lnTo>
                    <a:pt x="232129" y="934958"/>
                  </a:lnTo>
                  <a:lnTo>
                    <a:pt x="240290" y="944931"/>
                  </a:lnTo>
                  <a:lnTo>
                    <a:pt x="248678" y="954450"/>
                  </a:lnTo>
                  <a:lnTo>
                    <a:pt x="257518" y="963743"/>
                  </a:lnTo>
                  <a:lnTo>
                    <a:pt x="266359" y="973036"/>
                  </a:lnTo>
                  <a:lnTo>
                    <a:pt x="275654" y="982102"/>
                  </a:lnTo>
                  <a:lnTo>
                    <a:pt x="284948" y="990715"/>
                  </a:lnTo>
                  <a:lnTo>
                    <a:pt x="294695" y="999102"/>
                  </a:lnTo>
                  <a:lnTo>
                    <a:pt x="304443" y="1007261"/>
                  </a:lnTo>
                  <a:lnTo>
                    <a:pt x="314191" y="1015194"/>
                  </a:lnTo>
                  <a:lnTo>
                    <a:pt x="324392" y="1022674"/>
                  </a:lnTo>
                  <a:lnTo>
                    <a:pt x="334593" y="1029927"/>
                  </a:lnTo>
                  <a:lnTo>
                    <a:pt x="344794" y="1036953"/>
                  </a:lnTo>
                  <a:lnTo>
                    <a:pt x="355221" y="1043753"/>
                  </a:lnTo>
                  <a:lnTo>
                    <a:pt x="365876" y="1050099"/>
                  </a:lnTo>
                  <a:lnTo>
                    <a:pt x="376530" y="1056446"/>
                  </a:lnTo>
                  <a:lnTo>
                    <a:pt x="387411" y="1062339"/>
                  </a:lnTo>
                  <a:lnTo>
                    <a:pt x="398292" y="1067779"/>
                  </a:lnTo>
                  <a:lnTo>
                    <a:pt x="409400" y="1072992"/>
                  </a:lnTo>
                  <a:lnTo>
                    <a:pt x="420508" y="1078205"/>
                  </a:lnTo>
                  <a:lnTo>
                    <a:pt x="431615" y="1082738"/>
                  </a:lnTo>
                  <a:lnTo>
                    <a:pt x="443176" y="1087271"/>
                  </a:lnTo>
                  <a:lnTo>
                    <a:pt x="454511" y="1091351"/>
                  </a:lnTo>
                  <a:lnTo>
                    <a:pt x="466072" y="1095204"/>
                  </a:lnTo>
                  <a:lnTo>
                    <a:pt x="477406" y="1098830"/>
                  </a:lnTo>
                  <a:lnTo>
                    <a:pt x="489194" y="1102004"/>
                  </a:lnTo>
                  <a:lnTo>
                    <a:pt x="500755" y="1104950"/>
                  </a:lnTo>
                  <a:lnTo>
                    <a:pt x="512543" y="1107897"/>
                  </a:lnTo>
                  <a:lnTo>
                    <a:pt x="524331" y="1110163"/>
                  </a:lnTo>
                  <a:lnTo>
                    <a:pt x="536119" y="1112203"/>
                  </a:lnTo>
                  <a:lnTo>
                    <a:pt x="548133" y="1114243"/>
                  </a:lnTo>
                  <a:lnTo>
                    <a:pt x="559921" y="1115830"/>
                  </a:lnTo>
                  <a:lnTo>
                    <a:pt x="571936" y="1116963"/>
                  </a:lnTo>
                  <a:lnTo>
                    <a:pt x="583950" y="1118096"/>
                  </a:lnTo>
                  <a:lnTo>
                    <a:pt x="595738" y="1118776"/>
                  </a:lnTo>
                  <a:lnTo>
                    <a:pt x="607752" y="1119230"/>
                  </a:lnTo>
                  <a:lnTo>
                    <a:pt x="619540" y="1119230"/>
                  </a:lnTo>
                  <a:lnTo>
                    <a:pt x="631782" y="1119230"/>
                  </a:lnTo>
                  <a:lnTo>
                    <a:pt x="643796" y="1118776"/>
                  </a:lnTo>
                  <a:lnTo>
                    <a:pt x="655584" y="1118096"/>
                  </a:lnTo>
                  <a:lnTo>
                    <a:pt x="667598" y="1116963"/>
                  </a:lnTo>
                  <a:lnTo>
                    <a:pt x="679613" y="1115830"/>
                  </a:lnTo>
                  <a:lnTo>
                    <a:pt x="691401" y="1114243"/>
                  </a:lnTo>
                  <a:lnTo>
                    <a:pt x="703415" y="1112203"/>
                  </a:lnTo>
                  <a:lnTo>
                    <a:pt x="715203" y="1110163"/>
                  </a:lnTo>
                  <a:lnTo>
                    <a:pt x="726991" y="1107897"/>
                  </a:lnTo>
                  <a:lnTo>
                    <a:pt x="738779" y="1104950"/>
                  </a:lnTo>
                  <a:lnTo>
                    <a:pt x="750340" y="1102004"/>
                  </a:lnTo>
                  <a:lnTo>
                    <a:pt x="762128" y="1098830"/>
                  </a:lnTo>
                  <a:lnTo>
                    <a:pt x="773462" y="1095204"/>
                  </a:lnTo>
                  <a:lnTo>
                    <a:pt x="785023" y="1091351"/>
                  </a:lnTo>
                  <a:lnTo>
                    <a:pt x="796358" y="1087271"/>
                  </a:lnTo>
                  <a:lnTo>
                    <a:pt x="807692" y="1082738"/>
                  </a:lnTo>
                  <a:lnTo>
                    <a:pt x="819026" y="1078205"/>
                  </a:lnTo>
                  <a:lnTo>
                    <a:pt x="830134" y="1072992"/>
                  </a:lnTo>
                  <a:lnTo>
                    <a:pt x="841015" y="1067779"/>
                  </a:lnTo>
                  <a:lnTo>
                    <a:pt x="852123" y="1062339"/>
                  </a:lnTo>
                  <a:lnTo>
                    <a:pt x="862777" y="1056446"/>
                  </a:lnTo>
                  <a:lnTo>
                    <a:pt x="873658" y="1050099"/>
                  </a:lnTo>
                  <a:lnTo>
                    <a:pt x="884086" y="1043753"/>
                  </a:lnTo>
                  <a:lnTo>
                    <a:pt x="894740" y="1036953"/>
                  </a:lnTo>
                  <a:lnTo>
                    <a:pt x="904941" y="1029927"/>
                  </a:lnTo>
                  <a:lnTo>
                    <a:pt x="915142" y="1022674"/>
                  </a:lnTo>
                  <a:lnTo>
                    <a:pt x="925343" y="1015194"/>
                  </a:lnTo>
                  <a:lnTo>
                    <a:pt x="935091" y="1007261"/>
                  </a:lnTo>
                  <a:lnTo>
                    <a:pt x="944839" y="999102"/>
                  </a:lnTo>
                  <a:lnTo>
                    <a:pt x="954586" y="990715"/>
                  </a:lnTo>
                  <a:lnTo>
                    <a:pt x="963880" y="982102"/>
                  </a:lnTo>
                  <a:lnTo>
                    <a:pt x="972948" y="973036"/>
                  </a:lnTo>
                  <a:lnTo>
                    <a:pt x="982016" y="963743"/>
                  </a:lnTo>
                  <a:lnTo>
                    <a:pt x="990856" y="954450"/>
                  </a:lnTo>
                  <a:lnTo>
                    <a:pt x="999244" y="944931"/>
                  </a:lnTo>
                  <a:lnTo>
                    <a:pt x="1007405" y="934958"/>
                  </a:lnTo>
                  <a:lnTo>
                    <a:pt x="1015339" y="925212"/>
                  </a:lnTo>
                  <a:lnTo>
                    <a:pt x="1022820" y="915239"/>
                  </a:lnTo>
                  <a:lnTo>
                    <a:pt x="1030074" y="904813"/>
                  </a:lnTo>
                  <a:lnTo>
                    <a:pt x="1037101" y="894613"/>
                  </a:lnTo>
                  <a:lnTo>
                    <a:pt x="1043902" y="884187"/>
                  </a:lnTo>
                  <a:lnTo>
                    <a:pt x="1050249" y="873534"/>
                  </a:lnTo>
                  <a:lnTo>
                    <a:pt x="1056370" y="862881"/>
                  </a:lnTo>
                  <a:lnTo>
                    <a:pt x="1062263" y="852002"/>
                  </a:lnTo>
                  <a:lnTo>
                    <a:pt x="1067931" y="841122"/>
                  </a:lnTo>
                  <a:lnTo>
                    <a:pt x="1073144" y="830016"/>
                  </a:lnTo>
                  <a:lnTo>
                    <a:pt x="1078132" y="819136"/>
                  </a:lnTo>
                  <a:lnTo>
                    <a:pt x="1082892" y="807804"/>
                  </a:lnTo>
                  <a:lnTo>
                    <a:pt x="1087426" y="796471"/>
                  </a:lnTo>
                  <a:lnTo>
                    <a:pt x="1091280" y="784911"/>
                  </a:lnTo>
                  <a:lnTo>
                    <a:pt x="1095360" y="773579"/>
                  </a:lnTo>
                  <a:lnTo>
                    <a:pt x="1098760" y="762019"/>
                  </a:lnTo>
                  <a:lnTo>
                    <a:pt x="1102161" y="750460"/>
                  </a:lnTo>
                  <a:lnTo>
                    <a:pt x="1105108" y="738673"/>
                  </a:lnTo>
                  <a:lnTo>
                    <a:pt x="1107828" y="726887"/>
                  </a:lnTo>
                  <a:lnTo>
                    <a:pt x="1110321" y="715328"/>
                  </a:lnTo>
                  <a:lnTo>
                    <a:pt x="1112362" y="703315"/>
                  </a:lnTo>
                  <a:lnTo>
                    <a:pt x="1114175" y="691529"/>
                  </a:lnTo>
                  <a:lnTo>
                    <a:pt x="1115762" y="679516"/>
                  </a:lnTo>
                  <a:lnTo>
                    <a:pt x="1117122" y="667503"/>
                  </a:lnTo>
                  <a:lnTo>
                    <a:pt x="1118256" y="655717"/>
                  </a:lnTo>
                  <a:lnTo>
                    <a:pt x="1118936" y="643704"/>
                  </a:lnTo>
                  <a:lnTo>
                    <a:pt x="1119389" y="631918"/>
                  </a:lnTo>
                  <a:lnTo>
                    <a:pt x="1119389" y="619905"/>
                  </a:lnTo>
                  <a:lnTo>
                    <a:pt x="1119389" y="607666"/>
                  </a:lnTo>
                  <a:lnTo>
                    <a:pt x="1118936" y="595880"/>
                  </a:lnTo>
                  <a:lnTo>
                    <a:pt x="1118256" y="583867"/>
                  </a:lnTo>
                  <a:lnTo>
                    <a:pt x="1117122" y="571854"/>
                  </a:lnTo>
                  <a:lnTo>
                    <a:pt x="1115762" y="560068"/>
                  </a:lnTo>
                  <a:lnTo>
                    <a:pt x="1114175" y="548055"/>
                  </a:lnTo>
                  <a:lnTo>
                    <a:pt x="1112362" y="536269"/>
                  </a:lnTo>
                  <a:lnTo>
                    <a:pt x="1110321" y="524256"/>
                  </a:lnTo>
                  <a:lnTo>
                    <a:pt x="1107828" y="512470"/>
                  </a:lnTo>
                  <a:lnTo>
                    <a:pt x="1105108" y="500911"/>
                  </a:lnTo>
                  <a:lnTo>
                    <a:pt x="1102161" y="489125"/>
                  </a:lnTo>
                  <a:lnTo>
                    <a:pt x="1098760" y="477565"/>
                  </a:lnTo>
                  <a:lnTo>
                    <a:pt x="1095360" y="466006"/>
                  </a:lnTo>
                  <a:lnTo>
                    <a:pt x="1091280" y="454673"/>
                  </a:lnTo>
                  <a:lnTo>
                    <a:pt x="1087426" y="443114"/>
                  </a:lnTo>
                  <a:lnTo>
                    <a:pt x="1082892" y="431554"/>
                  </a:lnTo>
                  <a:lnTo>
                    <a:pt x="1078132" y="420448"/>
                  </a:lnTo>
                  <a:lnTo>
                    <a:pt x="1073144" y="409342"/>
                  </a:lnTo>
                  <a:lnTo>
                    <a:pt x="1067931" y="398462"/>
                  </a:lnTo>
                  <a:lnTo>
                    <a:pt x="1062263" y="387583"/>
                  </a:lnTo>
                  <a:lnTo>
                    <a:pt x="1056370" y="376703"/>
                  </a:lnTo>
                  <a:lnTo>
                    <a:pt x="1050249" y="366050"/>
                  </a:lnTo>
                  <a:lnTo>
                    <a:pt x="1043902" y="355397"/>
                  </a:lnTo>
                  <a:lnTo>
                    <a:pt x="1037101" y="344971"/>
                  </a:lnTo>
                  <a:lnTo>
                    <a:pt x="1030074" y="334545"/>
                  </a:lnTo>
                  <a:lnTo>
                    <a:pt x="1022820" y="324346"/>
                  </a:lnTo>
                  <a:lnTo>
                    <a:pt x="1015339" y="314373"/>
                  </a:lnTo>
                  <a:lnTo>
                    <a:pt x="1007405" y="304400"/>
                  </a:lnTo>
                  <a:lnTo>
                    <a:pt x="999244" y="294654"/>
                  </a:lnTo>
                  <a:lnTo>
                    <a:pt x="990856" y="285134"/>
                  </a:lnTo>
                  <a:lnTo>
                    <a:pt x="982016" y="275614"/>
                  </a:lnTo>
                  <a:lnTo>
                    <a:pt x="972948" y="266548"/>
                  </a:lnTo>
                  <a:lnTo>
                    <a:pt x="963880" y="257482"/>
                  </a:lnTo>
                  <a:lnTo>
                    <a:pt x="954586" y="248869"/>
                  </a:lnTo>
                  <a:lnTo>
                    <a:pt x="944839" y="240483"/>
                  </a:lnTo>
                  <a:lnTo>
                    <a:pt x="935091" y="232323"/>
                  </a:lnTo>
                  <a:lnTo>
                    <a:pt x="925343" y="224163"/>
                  </a:lnTo>
                  <a:lnTo>
                    <a:pt x="915142" y="216684"/>
                  </a:lnTo>
                  <a:lnTo>
                    <a:pt x="904941" y="209431"/>
                  </a:lnTo>
                  <a:lnTo>
                    <a:pt x="894740" y="202631"/>
                  </a:lnTo>
                  <a:lnTo>
                    <a:pt x="884086" y="195831"/>
                  </a:lnTo>
                  <a:lnTo>
                    <a:pt x="873658" y="189485"/>
                  </a:lnTo>
                  <a:lnTo>
                    <a:pt x="862777" y="183139"/>
                  </a:lnTo>
                  <a:lnTo>
                    <a:pt x="852123" y="177246"/>
                  </a:lnTo>
                  <a:lnTo>
                    <a:pt x="841015" y="171579"/>
                  </a:lnTo>
                  <a:lnTo>
                    <a:pt x="830134" y="166593"/>
                  </a:lnTo>
                  <a:lnTo>
                    <a:pt x="819026" y="161380"/>
                  </a:lnTo>
                  <a:lnTo>
                    <a:pt x="807692" y="156620"/>
                  </a:lnTo>
                  <a:lnTo>
                    <a:pt x="796358" y="152313"/>
                  </a:lnTo>
                  <a:lnTo>
                    <a:pt x="785023" y="148234"/>
                  </a:lnTo>
                  <a:lnTo>
                    <a:pt x="773462" y="144380"/>
                  </a:lnTo>
                  <a:lnTo>
                    <a:pt x="762128" y="140754"/>
                  </a:lnTo>
                  <a:lnTo>
                    <a:pt x="750340" y="137581"/>
                  </a:lnTo>
                  <a:lnTo>
                    <a:pt x="738779" y="134407"/>
                  </a:lnTo>
                  <a:lnTo>
                    <a:pt x="726991" y="131688"/>
                  </a:lnTo>
                  <a:lnTo>
                    <a:pt x="715203" y="129421"/>
                  </a:lnTo>
                  <a:lnTo>
                    <a:pt x="703415" y="127154"/>
                  </a:lnTo>
                  <a:lnTo>
                    <a:pt x="691401" y="125341"/>
                  </a:lnTo>
                  <a:lnTo>
                    <a:pt x="679613" y="123755"/>
                  </a:lnTo>
                  <a:lnTo>
                    <a:pt x="667598" y="122621"/>
                  </a:lnTo>
                  <a:lnTo>
                    <a:pt x="655584" y="121488"/>
                  </a:lnTo>
                  <a:lnTo>
                    <a:pt x="643796" y="120581"/>
                  </a:lnTo>
                  <a:lnTo>
                    <a:pt x="631782" y="120128"/>
                  </a:lnTo>
                  <a:lnTo>
                    <a:pt x="619540" y="120128"/>
                  </a:lnTo>
                  <a:lnTo>
                    <a:pt x="607752" y="120128"/>
                  </a:lnTo>
                  <a:close/>
                  <a:moveTo>
                    <a:pt x="619540" y="0"/>
                  </a:moveTo>
                  <a:lnTo>
                    <a:pt x="634502" y="227"/>
                  </a:lnTo>
                  <a:lnTo>
                    <a:pt x="649690" y="907"/>
                  </a:lnTo>
                  <a:lnTo>
                    <a:pt x="664198" y="1587"/>
                  </a:lnTo>
                  <a:lnTo>
                    <a:pt x="678933" y="3173"/>
                  </a:lnTo>
                  <a:lnTo>
                    <a:pt x="694121" y="4533"/>
                  </a:lnTo>
                  <a:lnTo>
                    <a:pt x="708629" y="6573"/>
                  </a:lnTo>
                  <a:lnTo>
                    <a:pt x="723364" y="8840"/>
                  </a:lnTo>
                  <a:lnTo>
                    <a:pt x="738098" y="11560"/>
                  </a:lnTo>
                  <a:lnTo>
                    <a:pt x="752607" y="14506"/>
                  </a:lnTo>
                  <a:lnTo>
                    <a:pt x="767115" y="17906"/>
                  </a:lnTo>
                  <a:lnTo>
                    <a:pt x="781623" y="21533"/>
                  </a:lnTo>
                  <a:lnTo>
                    <a:pt x="796131" y="25839"/>
                  </a:lnTo>
                  <a:lnTo>
                    <a:pt x="810412" y="30146"/>
                  </a:lnTo>
                  <a:lnTo>
                    <a:pt x="824694" y="34905"/>
                  </a:lnTo>
                  <a:lnTo>
                    <a:pt x="838975" y="40118"/>
                  </a:lnTo>
                  <a:lnTo>
                    <a:pt x="853030" y="45558"/>
                  </a:lnTo>
                  <a:lnTo>
                    <a:pt x="866858" y="51451"/>
                  </a:lnTo>
                  <a:lnTo>
                    <a:pt x="880686" y="57571"/>
                  </a:lnTo>
                  <a:lnTo>
                    <a:pt x="894514" y="64144"/>
                  </a:lnTo>
                  <a:lnTo>
                    <a:pt x="907888" y="71170"/>
                  </a:lnTo>
                  <a:lnTo>
                    <a:pt x="921263" y="78423"/>
                  </a:lnTo>
                  <a:lnTo>
                    <a:pt x="934638" y="85903"/>
                  </a:lnTo>
                  <a:lnTo>
                    <a:pt x="947786" y="93836"/>
                  </a:lnTo>
                  <a:lnTo>
                    <a:pt x="960934" y="102222"/>
                  </a:lnTo>
                  <a:lnTo>
                    <a:pt x="973401" y="110835"/>
                  </a:lnTo>
                  <a:lnTo>
                    <a:pt x="986096" y="119901"/>
                  </a:lnTo>
                  <a:lnTo>
                    <a:pt x="998791" y="129421"/>
                  </a:lnTo>
                  <a:lnTo>
                    <a:pt x="1010805" y="139167"/>
                  </a:lnTo>
                  <a:lnTo>
                    <a:pt x="1023046" y="149140"/>
                  </a:lnTo>
                  <a:lnTo>
                    <a:pt x="1034607" y="159793"/>
                  </a:lnTo>
                  <a:lnTo>
                    <a:pt x="1046395" y="170446"/>
                  </a:lnTo>
                  <a:lnTo>
                    <a:pt x="1057956" y="181779"/>
                  </a:lnTo>
                  <a:lnTo>
                    <a:pt x="1067251" y="191072"/>
                  </a:lnTo>
                  <a:lnTo>
                    <a:pt x="1076318" y="200591"/>
                  </a:lnTo>
                  <a:lnTo>
                    <a:pt x="1084932" y="210564"/>
                  </a:lnTo>
                  <a:lnTo>
                    <a:pt x="1093546" y="220310"/>
                  </a:lnTo>
                  <a:lnTo>
                    <a:pt x="1101934" y="230283"/>
                  </a:lnTo>
                  <a:lnTo>
                    <a:pt x="1110095" y="240709"/>
                  </a:lnTo>
                  <a:lnTo>
                    <a:pt x="1117802" y="250909"/>
                  </a:lnTo>
                  <a:lnTo>
                    <a:pt x="1125510" y="261108"/>
                  </a:lnTo>
                  <a:lnTo>
                    <a:pt x="1132764" y="271988"/>
                  </a:lnTo>
                  <a:lnTo>
                    <a:pt x="1139791" y="282414"/>
                  </a:lnTo>
                  <a:lnTo>
                    <a:pt x="1146592" y="293294"/>
                  </a:lnTo>
                  <a:lnTo>
                    <a:pt x="1153166" y="304173"/>
                  </a:lnTo>
                  <a:lnTo>
                    <a:pt x="1159513" y="315279"/>
                  </a:lnTo>
                  <a:lnTo>
                    <a:pt x="1165634" y="326159"/>
                  </a:lnTo>
                  <a:lnTo>
                    <a:pt x="1171527" y="337492"/>
                  </a:lnTo>
                  <a:lnTo>
                    <a:pt x="1177195" y="348598"/>
                  </a:lnTo>
                  <a:lnTo>
                    <a:pt x="1182408" y="360157"/>
                  </a:lnTo>
                  <a:lnTo>
                    <a:pt x="1187622" y="371490"/>
                  </a:lnTo>
                  <a:lnTo>
                    <a:pt x="1192610" y="383050"/>
                  </a:lnTo>
                  <a:lnTo>
                    <a:pt x="1197143" y="394609"/>
                  </a:lnTo>
                  <a:lnTo>
                    <a:pt x="1201677" y="406395"/>
                  </a:lnTo>
                  <a:lnTo>
                    <a:pt x="1205984" y="418181"/>
                  </a:lnTo>
                  <a:lnTo>
                    <a:pt x="1209611" y="429741"/>
                  </a:lnTo>
                  <a:lnTo>
                    <a:pt x="1213465" y="441754"/>
                  </a:lnTo>
                  <a:lnTo>
                    <a:pt x="1216865" y="453540"/>
                  </a:lnTo>
                  <a:lnTo>
                    <a:pt x="1219812" y="465552"/>
                  </a:lnTo>
                  <a:lnTo>
                    <a:pt x="1222986" y="477792"/>
                  </a:lnTo>
                  <a:lnTo>
                    <a:pt x="1225706" y="489578"/>
                  </a:lnTo>
                  <a:lnTo>
                    <a:pt x="1228200" y="501818"/>
                  </a:lnTo>
                  <a:lnTo>
                    <a:pt x="1230240" y="514057"/>
                  </a:lnTo>
                  <a:lnTo>
                    <a:pt x="1232280" y="526070"/>
                  </a:lnTo>
                  <a:lnTo>
                    <a:pt x="1233867" y="538536"/>
                  </a:lnTo>
                  <a:lnTo>
                    <a:pt x="1235680" y="550775"/>
                  </a:lnTo>
                  <a:lnTo>
                    <a:pt x="1236814" y="563015"/>
                  </a:lnTo>
                  <a:lnTo>
                    <a:pt x="1237720" y="575254"/>
                  </a:lnTo>
                  <a:lnTo>
                    <a:pt x="1238401" y="587720"/>
                  </a:lnTo>
                  <a:lnTo>
                    <a:pt x="1239081" y="599733"/>
                  </a:lnTo>
                  <a:lnTo>
                    <a:pt x="1239307" y="612199"/>
                  </a:lnTo>
                  <a:lnTo>
                    <a:pt x="1239307" y="624665"/>
                  </a:lnTo>
                  <a:lnTo>
                    <a:pt x="1239081" y="636678"/>
                  </a:lnTo>
                  <a:lnTo>
                    <a:pt x="1238627" y="649144"/>
                  </a:lnTo>
                  <a:lnTo>
                    <a:pt x="1237947" y="661610"/>
                  </a:lnTo>
                  <a:lnTo>
                    <a:pt x="1237040" y="673623"/>
                  </a:lnTo>
                  <a:lnTo>
                    <a:pt x="1235907" y="686089"/>
                  </a:lnTo>
                  <a:lnTo>
                    <a:pt x="1234320" y="698102"/>
                  </a:lnTo>
                  <a:lnTo>
                    <a:pt x="1232507" y="710341"/>
                  </a:lnTo>
                  <a:lnTo>
                    <a:pt x="1230693" y="722807"/>
                  </a:lnTo>
                  <a:lnTo>
                    <a:pt x="1228653" y="734820"/>
                  </a:lnTo>
                  <a:lnTo>
                    <a:pt x="1226159" y="746833"/>
                  </a:lnTo>
                  <a:lnTo>
                    <a:pt x="1223439" y="759073"/>
                  </a:lnTo>
                  <a:lnTo>
                    <a:pt x="1220719" y="771085"/>
                  </a:lnTo>
                  <a:lnTo>
                    <a:pt x="1217545" y="783098"/>
                  </a:lnTo>
                  <a:lnTo>
                    <a:pt x="1214145" y="795111"/>
                  </a:lnTo>
                  <a:lnTo>
                    <a:pt x="1210518" y="806897"/>
                  </a:lnTo>
                  <a:lnTo>
                    <a:pt x="1206664" y="818683"/>
                  </a:lnTo>
                  <a:lnTo>
                    <a:pt x="1202357" y="830469"/>
                  </a:lnTo>
                  <a:lnTo>
                    <a:pt x="1198277" y="842255"/>
                  </a:lnTo>
                  <a:lnTo>
                    <a:pt x="1193516" y="853588"/>
                  </a:lnTo>
                  <a:lnTo>
                    <a:pt x="1188529" y="865374"/>
                  </a:lnTo>
                  <a:lnTo>
                    <a:pt x="1183769" y="876934"/>
                  </a:lnTo>
                  <a:lnTo>
                    <a:pt x="1178328" y="888267"/>
                  </a:lnTo>
                  <a:lnTo>
                    <a:pt x="1172661" y="899599"/>
                  </a:lnTo>
                  <a:lnTo>
                    <a:pt x="1166767" y="910706"/>
                  </a:lnTo>
                  <a:lnTo>
                    <a:pt x="1160646" y="921812"/>
                  </a:lnTo>
                  <a:lnTo>
                    <a:pt x="1534229" y="1295115"/>
                  </a:lnTo>
                  <a:lnTo>
                    <a:pt x="1540350" y="1301461"/>
                  </a:lnTo>
                  <a:lnTo>
                    <a:pt x="1545790" y="1308034"/>
                  </a:lnTo>
                  <a:lnTo>
                    <a:pt x="1551231" y="1314607"/>
                  </a:lnTo>
                  <a:lnTo>
                    <a:pt x="1556445" y="1321407"/>
                  </a:lnTo>
                  <a:lnTo>
                    <a:pt x="1560752" y="1328433"/>
                  </a:lnTo>
                  <a:lnTo>
                    <a:pt x="1565286" y="1335460"/>
                  </a:lnTo>
                  <a:lnTo>
                    <a:pt x="1569366" y="1342713"/>
                  </a:lnTo>
                  <a:lnTo>
                    <a:pt x="1572766" y="1349966"/>
                  </a:lnTo>
                  <a:lnTo>
                    <a:pt x="1576167" y="1357219"/>
                  </a:lnTo>
                  <a:lnTo>
                    <a:pt x="1578887" y="1364698"/>
                  </a:lnTo>
                  <a:lnTo>
                    <a:pt x="1581381" y="1372178"/>
                  </a:lnTo>
                  <a:lnTo>
                    <a:pt x="1583648" y="1379658"/>
                  </a:lnTo>
                  <a:lnTo>
                    <a:pt x="1585461" y="1387137"/>
                  </a:lnTo>
                  <a:lnTo>
                    <a:pt x="1586821" y="1394617"/>
                  </a:lnTo>
                  <a:lnTo>
                    <a:pt x="1587955" y="1402323"/>
                  </a:lnTo>
                  <a:lnTo>
                    <a:pt x="1588635" y="1409803"/>
                  </a:lnTo>
                  <a:lnTo>
                    <a:pt x="1589088" y="1417283"/>
                  </a:lnTo>
                  <a:lnTo>
                    <a:pt x="1589088" y="1424762"/>
                  </a:lnTo>
                  <a:lnTo>
                    <a:pt x="1588861" y="1432242"/>
                  </a:lnTo>
                  <a:lnTo>
                    <a:pt x="1588181" y="1439495"/>
                  </a:lnTo>
                  <a:lnTo>
                    <a:pt x="1587274" y="1446748"/>
                  </a:lnTo>
                  <a:lnTo>
                    <a:pt x="1585914" y="1454001"/>
                  </a:lnTo>
                  <a:lnTo>
                    <a:pt x="1584101" y="1461027"/>
                  </a:lnTo>
                  <a:lnTo>
                    <a:pt x="1581834" y="1467827"/>
                  </a:lnTo>
                  <a:lnTo>
                    <a:pt x="1579340" y="1474627"/>
                  </a:lnTo>
                  <a:lnTo>
                    <a:pt x="1576620" y="1481200"/>
                  </a:lnTo>
                  <a:lnTo>
                    <a:pt x="1573220" y="1487773"/>
                  </a:lnTo>
                  <a:lnTo>
                    <a:pt x="1569593" y="1494119"/>
                  </a:lnTo>
                  <a:lnTo>
                    <a:pt x="1565512" y="1500239"/>
                  </a:lnTo>
                  <a:lnTo>
                    <a:pt x="1561432" y="1506132"/>
                  </a:lnTo>
                  <a:lnTo>
                    <a:pt x="1556445" y="1511572"/>
                  </a:lnTo>
                  <a:lnTo>
                    <a:pt x="1551231" y="1517011"/>
                  </a:lnTo>
                  <a:lnTo>
                    <a:pt x="1517228" y="1551237"/>
                  </a:lnTo>
                  <a:lnTo>
                    <a:pt x="1511787" y="1556223"/>
                  </a:lnTo>
                  <a:lnTo>
                    <a:pt x="1506120" y="1561209"/>
                  </a:lnTo>
                  <a:lnTo>
                    <a:pt x="1500226" y="1565516"/>
                  </a:lnTo>
                  <a:lnTo>
                    <a:pt x="1494106" y="1569369"/>
                  </a:lnTo>
                  <a:lnTo>
                    <a:pt x="1487985" y="1573222"/>
                  </a:lnTo>
                  <a:lnTo>
                    <a:pt x="1481411" y="1576395"/>
                  </a:lnTo>
                  <a:lnTo>
                    <a:pt x="1474837" y="1579342"/>
                  </a:lnTo>
                  <a:lnTo>
                    <a:pt x="1468036" y="1581835"/>
                  </a:lnTo>
                  <a:lnTo>
                    <a:pt x="1461009" y="1583875"/>
                  </a:lnTo>
                  <a:lnTo>
                    <a:pt x="1453982" y="1585688"/>
                  </a:lnTo>
                  <a:lnTo>
                    <a:pt x="1446728" y="1587275"/>
                  </a:lnTo>
                  <a:lnTo>
                    <a:pt x="1439474" y="1588182"/>
                  </a:lnTo>
                  <a:lnTo>
                    <a:pt x="1432219" y="1588862"/>
                  </a:lnTo>
                  <a:lnTo>
                    <a:pt x="1424739" y="1589088"/>
                  </a:lnTo>
                  <a:lnTo>
                    <a:pt x="1417258" y="1589088"/>
                  </a:lnTo>
                  <a:lnTo>
                    <a:pt x="1409777" y="1588862"/>
                  </a:lnTo>
                  <a:lnTo>
                    <a:pt x="1402296" y="1587955"/>
                  </a:lnTo>
                  <a:lnTo>
                    <a:pt x="1394589" y="1587048"/>
                  </a:lnTo>
                  <a:lnTo>
                    <a:pt x="1387108" y="1585235"/>
                  </a:lnTo>
                  <a:lnTo>
                    <a:pt x="1379628" y="1583422"/>
                  </a:lnTo>
                  <a:lnTo>
                    <a:pt x="1372147" y="1581382"/>
                  </a:lnTo>
                  <a:lnTo>
                    <a:pt x="1364666" y="1578662"/>
                  </a:lnTo>
                  <a:lnTo>
                    <a:pt x="1357186" y="1575942"/>
                  </a:lnTo>
                  <a:lnTo>
                    <a:pt x="1349931" y="1572769"/>
                  </a:lnTo>
                  <a:lnTo>
                    <a:pt x="1342677" y="1569142"/>
                  </a:lnTo>
                  <a:lnTo>
                    <a:pt x="1335423" y="1565289"/>
                  </a:lnTo>
                  <a:lnTo>
                    <a:pt x="1328396" y="1560756"/>
                  </a:lnTo>
                  <a:lnTo>
                    <a:pt x="1321369" y="1556223"/>
                  </a:lnTo>
                  <a:lnTo>
                    <a:pt x="1314568" y="1551237"/>
                  </a:lnTo>
                  <a:lnTo>
                    <a:pt x="1307994" y="1545797"/>
                  </a:lnTo>
                  <a:lnTo>
                    <a:pt x="1301420" y="1540130"/>
                  </a:lnTo>
                  <a:lnTo>
                    <a:pt x="1295299" y="1534011"/>
                  </a:lnTo>
                  <a:lnTo>
                    <a:pt x="921716" y="1160708"/>
                  </a:lnTo>
                  <a:lnTo>
                    <a:pt x="910835" y="1166827"/>
                  </a:lnTo>
                  <a:lnTo>
                    <a:pt x="899501" y="1172720"/>
                  </a:lnTo>
                  <a:lnTo>
                    <a:pt x="888166" y="1178160"/>
                  </a:lnTo>
                  <a:lnTo>
                    <a:pt x="876832" y="1183600"/>
                  </a:lnTo>
                  <a:lnTo>
                    <a:pt x="865498" y="1188586"/>
                  </a:lnTo>
                  <a:lnTo>
                    <a:pt x="853710" y="1193346"/>
                  </a:lnTo>
                  <a:lnTo>
                    <a:pt x="842375" y="1198106"/>
                  </a:lnTo>
                  <a:lnTo>
                    <a:pt x="830588" y="1202412"/>
                  </a:lnTo>
                  <a:lnTo>
                    <a:pt x="818573" y="1206492"/>
                  </a:lnTo>
                  <a:lnTo>
                    <a:pt x="807012" y="1210572"/>
                  </a:lnTo>
                  <a:lnTo>
                    <a:pt x="794997" y="1213972"/>
                  </a:lnTo>
                  <a:lnTo>
                    <a:pt x="783210" y="1217598"/>
                  </a:lnTo>
                  <a:lnTo>
                    <a:pt x="771195" y="1220545"/>
                  </a:lnTo>
                  <a:lnTo>
                    <a:pt x="758954" y="1223265"/>
                  </a:lnTo>
                  <a:lnTo>
                    <a:pt x="746939" y="1226211"/>
                  </a:lnTo>
                  <a:lnTo>
                    <a:pt x="734698" y="1228478"/>
                  </a:lnTo>
                  <a:lnTo>
                    <a:pt x="722457" y="1230518"/>
                  </a:lnTo>
                  <a:lnTo>
                    <a:pt x="710442" y="1232784"/>
                  </a:lnTo>
                  <a:lnTo>
                    <a:pt x="698201" y="1234371"/>
                  </a:lnTo>
                  <a:lnTo>
                    <a:pt x="685960" y="1235731"/>
                  </a:lnTo>
                  <a:lnTo>
                    <a:pt x="673719" y="1236864"/>
                  </a:lnTo>
                  <a:lnTo>
                    <a:pt x="661478" y="1237771"/>
                  </a:lnTo>
                  <a:lnTo>
                    <a:pt x="649010" y="1238451"/>
                  </a:lnTo>
                  <a:lnTo>
                    <a:pt x="636769" y="1239131"/>
                  </a:lnTo>
                  <a:lnTo>
                    <a:pt x="624527" y="1239357"/>
                  </a:lnTo>
                  <a:lnTo>
                    <a:pt x="612060" y="1239357"/>
                  </a:lnTo>
                  <a:lnTo>
                    <a:pt x="599818" y="1239131"/>
                  </a:lnTo>
                  <a:lnTo>
                    <a:pt x="587577" y="1238451"/>
                  </a:lnTo>
                  <a:lnTo>
                    <a:pt x="575109" y="1237544"/>
                  </a:lnTo>
                  <a:lnTo>
                    <a:pt x="562868" y="1236638"/>
                  </a:lnTo>
                  <a:lnTo>
                    <a:pt x="550627" y="1235504"/>
                  </a:lnTo>
                  <a:lnTo>
                    <a:pt x="538612" y="1233918"/>
                  </a:lnTo>
                  <a:lnTo>
                    <a:pt x="526145" y="1232331"/>
                  </a:lnTo>
                  <a:lnTo>
                    <a:pt x="513903" y="1230291"/>
                  </a:lnTo>
                  <a:lnTo>
                    <a:pt x="501889" y="1228025"/>
                  </a:lnTo>
                  <a:lnTo>
                    <a:pt x="489648" y="1225758"/>
                  </a:lnTo>
                  <a:lnTo>
                    <a:pt x="477633" y="1222811"/>
                  </a:lnTo>
                  <a:lnTo>
                    <a:pt x="465619" y="1219865"/>
                  </a:lnTo>
                  <a:lnTo>
                    <a:pt x="453604" y="1216918"/>
                  </a:lnTo>
                  <a:lnTo>
                    <a:pt x="441590" y="1213292"/>
                  </a:lnTo>
                  <a:lnTo>
                    <a:pt x="429802" y="1209665"/>
                  </a:lnTo>
                  <a:lnTo>
                    <a:pt x="418014" y="1205812"/>
                  </a:lnTo>
                  <a:lnTo>
                    <a:pt x="406453" y="1201506"/>
                  </a:lnTo>
                  <a:lnTo>
                    <a:pt x="394665" y="1197199"/>
                  </a:lnTo>
                  <a:lnTo>
                    <a:pt x="383104" y="1192440"/>
                  </a:lnTo>
                  <a:lnTo>
                    <a:pt x="371543" y="1187680"/>
                  </a:lnTo>
                  <a:lnTo>
                    <a:pt x="359982" y="1182467"/>
                  </a:lnTo>
                  <a:lnTo>
                    <a:pt x="348647" y="1177027"/>
                  </a:lnTo>
                  <a:lnTo>
                    <a:pt x="337313" y="1171360"/>
                  </a:lnTo>
                  <a:lnTo>
                    <a:pt x="326205" y="1165694"/>
                  </a:lnTo>
                  <a:lnTo>
                    <a:pt x="315097" y="1159574"/>
                  </a:lnTo>
                  <a:lnTo>
                    <a:pt x="304216" y="1153228"/>
                  </a:lnTo>
                  <a:lnTo>
                    <a:pt x="293109" y="1146655"/>
                  </a:lnTo>
                  <a:lnTo>
                    <a:pt x="282454" y="1139629"/>
                  </a:lnTo>
                  <a:lnTo>
                    <a:pt x="272026" y="1132602"/>
                  </a:lnTo>
                  <a:lnTo>
                    <a:pt x="261145" y="1125349"/>
                  </a:lnTo>
                  <a:lnTo>
                    <a:pt x="250944" y="1117643"/>
                  </a:lnTo>
                  <a:lnTo>
                    <a:pt x="240517" y="1109937"/>
                  </a:lnTo>
                  <a:lnTo>
                    <a:pt x="230316" y="1101777"/>
                  </a:lnTo>
                  <a:lnTo>
                    <a:pt x="220341" y="1093617"/>
                  </a:lnTo>
                  <a:lnTo>
                    <a:pt x="210367" y="1085004"/>
                  </a:lnTo>
                  <a:lnTo>
                    <a:pt x="200620" y="1076391"/>
                  </a:lnTo>
                  <a:lnTo>
                    <a:pt x="191099" y="1067099"/>
                  </a:lnTo>
                  <a:lnTo>
                    <a:pt x="181578" y="1057806"/>
                  </a:lnTo>
                  <a:lnTo>
                    <a:pt x="170470" y="1046473"/>
                  </a:lnTo>
                  <a:lnTo>
                    <a:pt x="159589" y="1034913"/>
                  </a:lnTo>
                  <a:lnTo>
                    <a:pt x="149161" y="1022901"/>
                  </a:lnTo>
                  <a:lnTo>
                    <a:pt x="139187" y="1010888"/>
                  </a:lnTo>
                  <a:lnTo>
                    <a:pt x="129213" y="998648"/>
                  </a:lnTo>
                  <a:lnTo>
                    <a:pt x="119918" y="985956"/>
                  </a:lnTo>
                  <a:lnTo>
                    <a:pt x="110851" y="973489"/>
                  </a:lnTo>
                  <a:lnTo>
                    <a:pt x="102237" y="960797"/>
                  </a:lnTo>
                  <a:lnTo>
                    <a:pt x="93849" y="947651"/>
                  </a:lnTo>
                  <a:lnTo>
                    <a:pt x="85688" y="934505"/>
                  </a:lnTo>
                  <a:lnTo>
                    <a:pt x="78208" y="921358"/>
                  </a:lnTo>
                  <a:lnTo>
                    <a:pt x="70954" y="907986"/>
                  </a:lnTo>
                  <a:lnTo>
                    <a:pt x="64153" y="894386"/>
                  </a:lnTo>
                  <a:lnTo>
                    <a:pt x="57579" y="880560"/>
                  </a:lnTo>
                  <a:lnTo>
                    <a:pt x="51232" y="866734"/>
                  </a:lnTo>
                  <a:lnTo>
                    <a:pt x="45338" y="852908"/>
                  </a:lnTo>
                  <a:lnTo>
                    <a:pt x="39897" y="838856"/>
                  </a:lnTo>
                  <a:lnTo>
                    <a:pt x="34910" y="824803"/>
                  </a:lnTo>
                  <a:lnTo>
                    <a:pt x="30150" y="810524"/>
                  </a:lnTo>
                  <a:lnTo>
                    <a:pt x="25616" y="796244"/>
                  </a:lnTo>
                  <a:lnTo>
                    <a:pt x="21535" y="781738"/>
                  </a:lnTo>
                  <a:lnTo>
                    <a:pt x="17682" y="767232"/>
                  </a:lnTo>
                  <a:lnTo>
                    <a:pt x="14508" y="752726"/>
                  </a:lnTo>
                  <a:lnTo>
                    <a:pt x="11334" y="738220"/>
                  </a:lnTo>
                  <a:lnTo>
                    <a:pt x="8841" y="723487"/>
                  </a:lnTo>
                  <a:lnTo>
                    <a:pt x="6574" y="708755"/>
                  </a:lnTo>
                  <a:lnTo>
                    <a:pt x="4307" y="694022"/>
                  </a:lnTo>
                  <a:lnTo>
                    <a:pt x="2947" y="679289"/>
                  </a:lnTo>
                  <a:lnTo>
                    <a:pt x="1587" y="664330"/>
                  </a:lnTo>
                  <a:lnTo>
                    <a:pt x="680" y="649597"/>
                  </a:lnTo>
                  <a:lnTo>
                    <a:pt x="227" y="634638"/>
                  </a:lnTo>
                  <a:lnTo>
                    <a:pt x="0" y="619905"/>
                  </a:lnTo>
                  <a:lnTo>
                    <a:pt x="227" y="604946"/>
                  </a:lnTo>
                  <a:lnTo>
                    <a:pt x="680" y="589987"/>
                  </a:lnTo>
                  <a:lnTo>
                    <a:pt x="1587" y="575254"/>
                  </a:lnTo>
                  <a:lnTo>
                    <a:pt x="2947" y="560295"/>
                  </a:lnTo>
                  <a:lnTo>
                    <a:pt x="4307" y="545562"/>
                  </a:lnTo>
                  <a:lnTo>
                    <a:pt x="6574" y="530830"/>
                  </a:lnTo>
                  <a:lnTo>
                    <a:pt x="8841" y="516097"/>
                  </a:lnTo>
                  <a:lnTo>
                    <a:pt x="11334" y="501364"/>
                  </a:lnTo>
                  <a:lnTo>
                    <a:pt x="14508" y="486858"/>
                  </a:lnTo>
                  <a:lnTo>
                    <a:pt x="17682" y="472352"/>
                  </a:lnTo>
                  <a:lnTo>
                    <a:pt x="21535" y="457846"/>
                  </a:lnTo>
                  <a:lnTo>
                    <a:pt x="25616" y="443340"/>
                  </a:lnTo>
                  <a:lnTo>
                    <a:pt x="30150" y="429061"/>
                  </a:lnTo>
                  <a:lnTo>
                    <a:pt x="34910" y="414781"/>
                  </a:lnTo>
                  <a:lnTo>
                    <a:pt x="39897" y="400502"/>
                  </a:lnTo>
                  <a:lnTo>
                    <a:pt x="45338" y="386449"/>
                  </a:lnTo>
                  <a:lnTo>
                    <a:pt x="51232" y="372850"/>
                  </a:lnTo>
                  <a:lnTo>
                    <a:pt x="57579" y="359024"/>
                  </a:lnTo>
                  <a:lnTo>
                    <a:pt x="64153" y="345198"/>
                  </a:lnTo>
                  <a:lnTo>
                    <a:pt x="70954" y="331599"/>
                  </a:lnTo>
                  <a:lnTo>
                    <a:pt x="78208" y="318226"/>
                  </a:lnTo>
                  <a:lnTo>
                    <a:pt x="85688" y="304853"/>
                  </a:lnTo>
                  <a:lnTo>
                    <a:pt x="93849" y="291934"/>
                  </a:lnTo>
                  <a:lnTo>
                    <a:pt x="102237" y="278788"/>
                  </a:lnTo>
                  <a:lnTo>
                    <a:pt x="110851" y="266095"/>
                  </a:lnTo>
                  <a:lnTo>
                    <a:pt x="119918" y="253402"/>
                  </a:lnTo>
                  <a:lnTo>
                    <a:pt x="129213" y="240936"/>
                  </a:lnTo>
                  <a:lnTo>
                    <a:pt x="139187" y="228697"/>
                  </a:lnTo>
                  <a:lnTo>
                    <a:pt x="149161" y="216457"/>
                  </a:lnTo>
                  <a:lnTo>
                    <a:pt x="159589" y="204671"/>
                  </a:lnTo>
                  <a:lnTo>
                    <a:pt x="170470" y="193111"/>
                  </a:lnTo>
                  <a:lnTo>
                    <a:pt x="181578" y="181779"/>
                  </a:lnTo>
                  <a:lnTo>
                    <a:pt x="193139" y="170446"/>
                  </a:lnTo>
                  <a:lnTo>
                    <a:pt x="204473" y="159793"/>
                  </a:lnTo>
                  <a:lnTo>
                    <a:pt x="216488" y="149140"/>
                  </a:lnTo>
                  <a:lnTo>
                    <a:pt x="228729" y="139167"/>
                  </a:lnTo>
                  <a:lnTo>
                    <a:pt x="240743" y="129421"/>
                  </a:lnTo>
                  <a:lnTo>
                    <a:pt x="253438" y="119901"/>
                  </a:lnTo>
                  <a:lnTo>
                    <a:pt x="266133" y="110835"/>
                  </a:lnTo>
                  <a:lnTo>
                    <a:pt x="278600" y="102222"/>
                  </a:lnTo>
                  <a:lnTo>
                    <a:pt x="291748" y="93836"/>
                  </a:lnTo>
                  <a:lnTo>
                    <a:pt x="304896" y="85903"/>
                  </a:lnTo>
                  <a:lnTo>
                    <a:pt x="318271" y="78423"/>
                  </a:lnTo>
                  <a:lnTo>
                    <a:pt x="331646" y="71170"/>
                  </a:lnTo>
                  <a:lnTo>
                    <a:pt x="345020" y="64144"/>
                  </a:lnTo>
                  <a:lnTo>
                    <a:pt x="358848" y="57571"/>
                  </a:lnTo>
                  <a:lnTo>
                    <a:pt x="372676" y="51451"/>
                  </a:lnTo>
                  <a:lnTo>
                    <a:pt x="386504" y="45558"/>
                  </a:lnTo>
                  <a:lnTo>
                    <a:pt x="400559" y="40118"/>
                  </a:lnTo>
                  <a:lnTo>
                    <a:pt x="414840" y="34905"/>
                  </a:lnTo>
                  <a:lnTo>
                    <a:pt x="429122" y="30146"/>
                  </a:lnTo>
                  <a:lnTo>
                    <a:pt x="443403" y="25839"/>
                  </a:lnTo>
                  <a:lnTo>
                    <a:pt x="457911" y="21533"/>
                  </a:lnTo>
                  <a:lnTo>
                    <a:pt x="472419" y="17906"/>
                  </a:lnTo>
                  <a:lnTo>
                    <a:pt x="486927" y="14506"/>
                  </a:lnTo>
                  <a:lnTo>
                    <a:pt x="501435" y="11560"/>
                  </a:lnTo>
                  <a:lnTo>
                    <a:pt x="515944" y="8840"/>
                  </a:lnTo>
                  <a:lnTo>
                    <a:pt x="530678" y="6573"/>
                  </a:lnTo>
                  <a:lnTo>
                    <a:pt x="545413" y="4533"/>
                  </a:lnTo>
                  <a:lnTo>
                    <a:pt x="560148" y="3173"/>
                  </a:lnTo>
                  <a:lnTo>
                    <a:pt x="575109" y="1587"/>
                  </a:lnTo>
                  <a:lnTo>
                    <a:pt x="589844" y="907"/>
                  </a:lnTo>
                  <a:lnTo>
                    <a:pt x="604806" y="227"/>
                  </a:lnTo>
                  <a:lnTo>
                    <a:pt x="619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0247" name="组合 15"/>
          <p:cNvGrpSpPr/>
          <p:nvPr/>
        </p:nvGrpSpPr>
        <p:grpSpPr bwMode="auto">
          <a:xfrm>
            <a:off x="904984" y="3502660"/>
            <a:ext cx="974725" cy="1009650"/>
            <a:chOff x="1138982" y="4435574"/>
            <a:chExt cx="974725" cy="1009650"/>
          </a:xfrm>
        </p:grpSpPr>
        <p:sp>
          <p:nvSpPr>
            <p:cNvPr id="8" name="MH_Other_3"/>
            <p:cNvSpPr/>
            <p:nvPr>
              <p:custDataLst>
                <p:tags r:id="rId4"/>
              </p:custDataLst>
            </p:nvPr>
          </p:nvSpPr>
          <p:spPr>
            <a:xfrm>
              <a:off x="1273919" y="4575274"/>
              <a:ext cx="704850" cy="730250"/>
            </a:xfrm>
            <a:prstGeom prst="rect">
              <a:avLst/>
            </a:pr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MH_Other_4"/>
            <p:cNvSpPr/>
            <p:nvPr>
              <p:custDataLst>
                <p:tags r:id="rId5"/>
              </p:custDataLst>
            </p:nvPr>
          </p:nvSpPr>
          <p:spPr>
            <a:xfrm>
              <a:off x="1138982" y="4435574"/>
              <a:ext cx="974725" cy="1009650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/>
            </a:p>
          </p:txBody>
        </p:sp>
        <p:sp>
          <p:nvSpPr>
            <p:cNvPr id="13" name="MH_Other_6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1439019" y="4743549"/>
              <a:ext cx="396875" cy="393700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0251" name="文本框 17"/>
          <p:cNvSpPr txBox="1">
            <a:spLocks noChangeArrowheads="1"/>
          </p:cNvSpPr>
          <p:nvPr/>
        </p:nvSpPr>
        <p:spPr bwMode="auto">
          <a:xfrm>
            <a:off x="2059096" y="1989773"/>
            <a:ext cx="84185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sz="2400" b="1" dirty="0" err="1" smtClean="0">
                <a:solidFill>
                  <a:schemeClr val="accent1">
                    <a:lumMod val="75000"/>
                  </a:schemeClr>
                </a:solidFill>
                <a:cs typeface="+mn-ea"/>
              </a:rPr>
              <a:t>股权币权紧密连接，股权项目通过发币完善退出机制</a:t>
            </a:r>
            <a:endParaRPr lang="zh-CN" sz="2400" b="1" dirty="0" err="1" smtClean="0">
              <a:solidFill>
                <a:schemeClr val="accent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10253" name="文本框 21"/>
          <p:cNvSpPr txBox="1">
            <a:spLocks noChangeArrowheads="1"/>
          </p:cNvSpPr>
          <p:nvPr/>
        </p:nvSpPr>
        <p:spPr bwMode="auto">
          <a:xfrm>
            <a:off x="2059096" y="3780473"/>
            <a:ext cx="9439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sz="2400" b="1" dirty="0" err="1" smtClean="0">
                <a:solidFill>
                  <a:schemeClr val="accent1">
                    <a:lumMod val="75000"/>
                  </a:schemeClr>
                </a:solidFill>
                <a:cs typeface="+mn-ea"/>
              </a:rPr>
              <a:t>传统机构跑步入场，传统项目通过币改革新商业模式</a:t>
            </a:r>
            <a:endParaRPr lang="zh-CN" sz="2400" b="1" dirty="0" err="1" smtClean="0">
              <a:solidFill>
                <a:schemeClr val="accent1">
                  <a:lumMod val="75000"/>
                </a:schemeClr>
              </a:solidFill>
              <a:cs typeface="+mn-ea"/>
            </a:endParaRPr>
          </a:p>
        </p:txBody>
      </p:sp>
      <p:grpSp>
        <p:nvGrpSpPr>
          <p:cNvPr id="3" name="组合 15"/>
          <p:cNvGrpSpPr/>
          <p:nvPr/>
        </p:nvGrpSpPr>
        <p:grpSpPr bwMode="auto">
          <a:xfrm>
            <a:off x="899269" y="5136515"/>
            <a:ext cx="974725" cy="1009650"/>
            <a:chOff x="1138982" y="4435574"/>
            <a:chExt cx="974725" cy="1009650"/>
          </a:xfrm>
        </p:grpSpPr>
        <p:sp>
          <p:nvSpPr>
            <p:cNvPr id="11" name="MH_Other_3"/>
            <p:cNvSpPr/>
            <p:nvPr>
              <p:custDataLst>
                <p:tags r:id="rId7"/>
              </p:custDataLst>
            </p:nvPr>
          </p:nvSpPr>
          <p:spPr>
            <a:xfrm>
              <a:off x="1273919" y="4575274"/>
              <a:ext cx="704850" cy="730250"/>
            </a:xfrm>
            <a:prstGeom prst="rect">
              <a:avLst/>
            </a:pr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MH_Other_4"/>
            <p:cNvSpPr/>
            <p:nvPr>
              <p:custDataLst>
                <p:tags r:id="rId8"/>
              </p:custDataLst>
            </p:nvPr>
          </p:nvSpPr>
          <p:spPr>
            <a:xfrm>
              <a:off x="1138982" y="4435574"/>
              <a:ext cx="974725" cy="1009650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/>
            </a:p>
          </p:txBody>
        </p:sp>
      </p:grpSp>
      <p:pic>
        <p:nvPicPr>
          <p:cNvPr id="11269" name="图片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1420" y="5475605"/>
            <a:ext cx="410845" cy="4114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框 21"/>
          <p:cNvSpPr txBox="1">
            <a:spLocks noChangeArrowheads="1"/>
          </p:cNvSpPr>
          <p:nvPr/>
        </p:nvSpPr>
        <p:spPr bwMode="auto">
          <a:xfrm>
            <a:off x="2042586" y="5414328"/>
            <a:ext cx="9439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sz="2400" b="1" dirty="0" err="1" smtClean="0">
                <a:solidFill>
                  <a:schemeClr val="accent1">
                    <a:lumMod val="75000"/>
                  </a:schemeClr>
                </a:solidFill>
                <a:cs typeface="+mn-ea"/>
              </a:rPr>
              <a:t>世界金融加速融合，中国资本通过币圈颠覆固有格局</a:t>
            </a:r>
            <a:endParaRPr lang="zh-CN" sz="2400" b="1" dirty="0" err="1" smtClean="0">
              <a:solidFill>
                <a:schemeClr val="accent1">
                  <a:lumMod val="75000"/>
                </a:schemeClr>
              </a:solidFill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矩形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52900" y="1930400"/>
            <a:ext cx="3848100" cy="13985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ctr"/>
            <a:r>
              <a:rPr lang="en-US" altLang="zh-CN" sz="8000">
                <a:solidFill>
                  <a:srgbClr val="FFFFFF"/>
                </a:solidFill>
                <a:latin typeface="Arial Narrow" panose="020B0606020202030204" pitchFamily="34" charset="0"/>
                <a:ea typeface="微软雅黑" panose="020B0503020204020204" pitchFamily="34" charset="-122"/>
              </a:rPr>
              <a:t>THANKS</a:t>
            </a:r>
            <a:endParaRPr lang="zh-CN" altLang="en-US" sz="8000">
              <a:solidFill>
                <a:srgbClr val="FFFFFF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4578" name="直接连接符 6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4152900" y="3352800"/>
            <a:ext cx="3848100" cy="0"/>
          </a:xfrm>
          <a:prstGeom prst="line">
            <a:avLst/>
          </a:prstGeom>
          <a:noFill/>
          <a:ln w="12700">
            <a:solidFill>
              <a:srgbClr val="5699D3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79" name="直接连接符 8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2930525" y="5346700"/>
            <a:ext cx="6696075" cy="0"/>
          </a:xfrm>
          <a:prstGeom prst="line">
            <a:avLst/>
          </a:prstGeom>
          <a:noFill/>
          <a:ln w="12700">
            <a:solidFill>
              <a:srgbClr val="8EBBE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245" y="-19685"/>
            <a:ext cx="11789410" cy="68821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文本占位符 1"/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5159375" y="1885950"/>
            <a:ext cx="2232025" cy="50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PART  01</a:t>
            </a:r>
            <a:endParaRPr lang="zh-CN" altLang="en-US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18" name="文本占位符 2"/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5159375" y="2649538"/>
            <a:ext cx="2232025" cy="503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PART  02</a:t>
            </a:r>
            <a:endParaRPr lang="zh-CN" altLang="en-US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19" name="文本占位符 3"/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159375" y="3414713"/>
            <a:ext cx="2232025" cy="503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PART  03</a:t>
            </a:r>
            <a:endParaRPr lang="zh-CN" altLang="en-US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zh-CN" altLang="en-US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20" name="文本占位符 4"/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5159375" y="4179888"/>
            <a:ext cx="2232025" cy="503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PART  04</a:t>
            </a:r>
            <a:endParaRPr lang="zh-CN" alt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zh-CN" alt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22" name="文本占位符 7"/>
          <p:cNvSpPr>
            <a:spLocks noGrp="1" noChangeArrowheads="1"/>
          </p:cNvSpPr>
          <p:nvPr>
            <p:ph type="body" sz="quarter" idx="17"/>
          </p:nvPr>
        </p:nvSpPr>
        <p:spPr bwMode="auto">
          <a:xfrm>
            <a:off x="7391400" y="1885950"/>
            <a:ext cx="2233613" cy="50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何谓区块链</a:t>
            </a:r>
            <a:endParaRPr lang="zh-CN" alt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23" name="文本占位符 8"/>
          <p:cNvSpPr>
            <a:spLocks noGrp="1" noChangeArrowheads="1"/>
          </p:cNvSpPr>
          <p:nvPr>
            <p:ph type="body" sz="quarter" idx="18"/>
          </p:nvPr>
        </p:nvSpPr>
        <p:spPr bwMode="auto">
          <a:xfrm>
            <a:off x="7391400" y="2655888"/>
            <a:ext cx="3168650" cy="503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数字货币</a:t>
            </a:r>
            <a:endParaRPr lang="zh-CN" alt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24" name="文本占位符 9"/>
          <p:cNvSpPr>
            <a:spLocks noGrp="1" noChangeArrowheads="1"/>
          </p:cNvSpPr>
          <p:nvPr>
            <p:ph type="body" sz="quarter" idx="19"/>
          </p:nvPr>
        </p:nvSpPr>
        <p:spPr bwMode="auto">
          <a:xfrm>
            <a:off x="7391400" y="3411538"/>
            <a:ext cx="4160838" cy="503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行业生态</a:t>
            </a:r>
            <a:endParaRPr lang="zh-CN" alt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25" name="文本占位符 10"/>
          <p:cNvSpPr>
            <a:spLocks noGrp="1" noChangeArrowheads="1"/>
          </p:cNvSpPr>
          <p:nvPr>
            <p:ph type="body" sz="quarter" idx="20"/>
          </p:nvPr>
        </p:nvSpPr>
        <p:spPr bwMode="auto">
          <a:xfrm>
            <a:off x="7391400" y="4179888"/>
            <a:ext cx="3961184" cy="503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未来展望</a:t>
            </a:r>
            <a:endParaRPr lang="zh-CN" alt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645910" y="5689600"/>
            <a:ext cx="525145" cy="549910"/>
            <a:chOff x="6645910" y="5689600"/>
            <a:chExt cx="525145" cy="5499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" p14:bwMode="auto">
              <p14:nvContentPartPr>
                <p14:cNvPr id="7" name="墨迹 6"/>
                <p14:cNvContentPartPr/>
                <p14:nvPr/>
              </p14:nvContentPartPr>
              <p14:xfrm>
                <a:off x="6645910" y="5833110"/>
                <a:ext cx="431800" cy="406400"/>
              </p14:xfrm>
            </p:contentPart>
          </mc:Choice>
          <mc:Fallback xmlns="">
            <p:pic>
              <p:nvPicPr>
                <p:cNvPr id="7" name="墨迹 6"/>
              </p:nvPicPr>
              <p:blipFill>
                <a:blip r:embed="rId2"/>
              </p:blipFill>
              <p:spPr>
                <a:xfrm>
                  <a:off x="6645910" y="5833110"/>
                  <a:ext cx="431800" cy="406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" p14:bwMode="auto">
              <p14:nvContentPartPr>
                <p14:cNvPr id="8" name="墨迹 7"/>
                <p14:cNvContentPartPr/>
                <p14:nvPr/>
              </p14:nvContentPartPr>
              <p14:xfrm>
                <a:off x="7112000" y="5791200"/>
                <a:ext cx="360" cy="8255"/>
              </p14:xfrm>
            </p:contentPart>
          </mc:Choice>
          <mc:Fallback xmlns="">
            <p:pic>
              <p:nvPicPr>
                <p:cNvPr id="8" name="墨迹 7"/>
              </p:nvPicPr>
              <p:blipFill>
                <a:blip r:embed="rId4"/>
              </p:blipFill>
              <p:spPr>
                <a:xfrm>
                  <a:off x="7112000" y="5791200"/>
                  <a:ext cx="360" cy="8255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10" name="墨迹 9"/>
                <p14:cNvContentPartPr/>
                <p14:nvPr/>
              </p14:nvContentPartPr>
              <p14:xfrm>
                <a:off x="7103110" y="5689600"/>
                <a:ext cx="67945" cy="135255"/>
              </p14:xfrm>
            </p:contentPart>
          </mc:Choice>
          <mc:Fallback xmlns="">
            <p:pic>
              <p:nvPicPr>
                <p:cNvPr id="10" name="墨迹 9"/>
              </p:nvPicPr>
              <p:blipFill>
                <a:blip r:embed="rId6"/>
              </p:blipFill>
              <p:spPr>
                <a:xfrm>
                  <a:off x="7103110" y="5689600"/>
                  <a:ext cx="67945" cy="135255"/>
                </a:xfrm>
                <a:prstGeom prst="rect"/>
              </p:spPr>
            </p:pic>
          </mc:Fallback>
        </mc:AlternateContent>
        <p:grpSp>
          <p:nvGrpSpPr>
            <p:cNvPr id="4" name="组合 3"/>
            <p:cNvGrpSpPr/>
            <p:nvPr/>
          </p:nvGrpSpPr>
          <p:grpSpPr>
            <a:xfrm>
              <a:off x="6671310" y="5706110"/>
              <a:ext cx="499745" cy="525145"/>
              <a:chOff x="6671310" y="5706110"/>
              <a:chExt cx="499745" cy="52514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r:id="rId7" p14:bwMode="auto">
                <p14:nvContentPartPr>
                  <p14:cNvPr id="9" name="墨迹 8"/>
                  <p14:cNvContentPartPr/>
                  <p14:nvPr/>
                </p14:nvContentPartPr>
                <p14:xfrm>
                  <a:off x="6671310" y="5943600"/>
                  <a:ext cx="262890" cy="287655"/>
                </p14:xfrm>
              </p:contentPart>
            </mc:Choice>
            <mc:Fallback xmlns="">
              <p:pic>
                <p:nvPicPr>
                  <p:cNvPr id="9" name="墨迹 8"/>
                </p:nvPicPr>
                <p:blipFill>
                  <a:blip r:embed="rId8"/>
                </p:blipFill>
                <p:spPr>
                  <a:xfrm>
                    <a:off x="6671310" y="5943600"/>
                    <a:ext cx="262890" cy="287655"/>
                  </a:xfrm>
                  <a:prstGeom prst="rect"/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r:id="rId9" p14:bwMode="auto">
                <p14:nvContentPartPr>
                  <p14:cNvPr id="11" name="墨迹 10"/>
                  <p14:cNvContentPartPr/>
                  <p14:nvPr/>
                </p14:nvContentPartPr>
                <p14:xfrm>
                  <a:off x="6764655" y="5706110"/>
                  <a:ext cx="406400" cy="448945"/>
                </p14:xfrm>
              </p:contentPart>
            </mc:Choice>
            <mc:Fallback xmlns="">
              <p:pic>
                <p:nvPicPr>
                  <p:cNvPr id="11" name="墨迹 10"/>
                </p:nvPicPr>
                <p:blipFill>
                  <a:blip r:embed="rId10"/>
                </p:blipFill>
                <p:spPr>
                  <a:xfrm>
                    <a:off x="6764655" y="5706110"/>
                    <a:ext cx="406400" cy="448945"/>
                  </a:xfrm>
                  <a:prstGeom prst="rect"/>
                </p:spPr>
              </p:pic>
            </mc:Fallback>
          </mc:AlternateContent>
        </p:grpSp>
      </p:grpSp>
      <p:grpSp>
        <p:nvGrpSpPr>
          <p:cNvPr id="23" name="组合 22"/>
          <p:cNvGrpSpPr/>
          <p:nvPr/>
        </p:nvGrpSpPr>
        <p:grpSpPr>
          <a:xfrm>
            <a:off x="6600056" y="4941168"/>
            <a:ext cx="525145" cy="549910"/>
            <a:chOff x="6645910" y="5689600"/>
            <a:chExt cx="525145" cy="5499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1" p14:bwMode="auto">
              <p14:nvContentPartPr>
                <p14:cNvPr id="24" name="墨迹 23"/>
                <p14:cNvContentPartPr/>
                <p14:nvPr/>
              </p14:nvContentPartPr>
              <p14:xfrm>
                <a:off x="6645910" y="5833110"/>
                <a:ext cx="431800" cy="406400"/>
              </p14:xfrm>
            </p:contentPart>
          </mc:Choice>
          <mc:Fallback xmlns="">
            <p:pic>
              <p:nvPicPr>
                <p:cNvPr id="24" name="墨迹 23"/>
              </p:nvPicPr>
              <p:blipFill>
                <a:blip r:embed="rId12"/>
              </p:blipFill>
              <p:spPr>
                <a:xfrm>
                  <a:off x="6645910" y="5833110"/>
                  <a:ext cx="431800" cy="406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3" p14:bwMode="auto">
              <p14:nvContentPartPr>
                <p14:cNvPr id="25" name="墨迹 24"/>
                <p14:cNvContentPartPr/>
                <p14:nvPr/>
              </p14:nvContentPartPr>
              <p14:xfrm>
                <a:off x="7112000" y="5791200"/>
                <a:ext cx="360" cy="8255"/>
              </p14:xfrm>
            </p:contentPart>
          </mc:Choice>
          <mc:Fallback xmlns="">
            <p:pic>
              <p:nvPicPr>
                <p:cNvPr id="25" name="墨迹 24"/>
              </p:nvPicPr>
              <p:blipFill>
                <a:blip r:embed="rId4"/>
              </p:blipFill>
              <p:spPr>
                <a:xfrm>
                  <a:off x="7112000" y="5791200"/>
                  <a:ext cx="360" cy="8255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4" p14:bwMode="auto">
              <p14:nvContentPartPr>
                <p14:cNvPr id="26" name="墨迹 25"/>
                <p14:cNvContentPartPr/>
                <p14:nvPr/>
              </p14:nvContentPartPr>
              <p14:xfrm>
                <a:off x="7103110" y="5689600"/>
                <a:ext cx="67945" cy="135255"/>
              </p14:xfrm>
            </p:contentPart>
          </mc:Choice>
          <mc:Fallback xmlns="">
            <p:pic>
              <p:nvPicPr>
                <p:cNvPr id="26" name="墨迹 25"/>
              </p:nvPicPr>
              <p:blipFill>
                <a:blip r:embed="rId6"/>
              </p:blipFill>
              <p:spPr>
                <a:xfrm>
                  <a:off x="7103110" y="5689600"/>
                  <a:ext cx="67945" cy="135255"/>
                </a:xfrm>
                <a:prstGeom prst="rect"/>
              </p:spPr>
            </p:pic>
          </mc:Fallback>
        </mc:AlternateContent>
        <p:grpSp>
          <p:nvGrpSpPr>
            <p:cNvPr id="27" name="组合 26"/>
            <p:cNvGrpSpPr/>
            <p:nvPr/>
          </p:nvGrpSpPr>
          <p:grpSpPr>
            <a:xfrm>
              <a:off x="6671310" y="5706110"/>
              <a:ext cx="499745" cy="525145"/>
              <a:chOff x="6671310" y="5706110"/>
              <a:chExt cx="499745" cy="52514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r:id="rId15" p14:bwMode="auto">
                <p14:nvContentPartPr>
                  <p14:cNvPr id="28" name="墨迹 27"/>
                  <p14:cNvContentPartPr/>
                  <p14:nvPr/>
                </p14:nvContentPartPr>
                <p14:xfrm>
                  <a:off x="6671310" y="5943600"/>
                  <a:ext cx="262890" cy="287655"/>
                </p14:xfrm>
              </p:contentPart>
            </mc:Choice>
            <mc:Fallback xmlns="">
              <p:pic>
                <p:nvPicPr>
                  <p:cNvPr id="28" name="墨迹 27"/>
                </p:nvPicPr>
                <p:blipFill>
                  <a:blip r:embed="rId16"/>
                </p:blipFill>
                <p:spPr>
                  <a:xfrm>
                    <a:off x="6671310" y="5943600"/>
                    <a:ext cx="262890" cy="287655"/>
                  </a:xfrm>
                  <a:prstGeom prst="rect"/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r:id="rId17" p14:bwMode="auto">
                <p14:nvContentPartPr>
                  <p14:cNvPr id="29" name="墨迹 28"/>
                  <p14:cNvContentPartPr/>
                  <p14:nvPr/>
                </p14:nvContentPartPr>
                <p14:xfrm>
                  <a:off x="6764655" y="5706110"/>
                  <a:ext cx="406400" cy="448945"/>
                </p14:xfrm>
              </p:contentPart>
            </mc:Choice>
            <mc:Fallback xmlns="">
              <p:pic>
                <p:nvPicPr>
                  <p:cNvPr id="29" name="墨迹 28"/>
                </p:nvPicPr>
                <p:blipFill>
                  <a:blip r:embed="rId10"/>
                </p:blipFill>
                <p:spPr>
                  <a:xfrm>
                    <a:off x="6764655" y="5706110"/>
                    <a:ext cx="406400" cy="448945"/>
                  </a:xfrm>
                  <a:prstGeom prst="rect"/>
                </p:spPr>
              </p:pic>
            </mc:Fallback>
          </mc:AlternateContent>
        </p:grp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316235" y="4795772"/>
            <a:ext cx="1075166" cy="15135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611813" y="2420938"/>
            <a:ext cx="1044575" cy="10080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10242" name="文本占位符 2"/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5124450" y="3890963"/>
            <a:ext cx="1890713" cy="496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smtClean="0"/>
              <a:t>PART  ONE</a:t>
            </a:r>
            <a:endParaRPr lang="zh-CN" altLang="en-US" smtClean="0"/>
          </a:p>
        </p:txBody>
      </p:sp>
      <p:sp>
        <p:nvSpPr>
          <p:cNvPr id="10243" name="文本占位符 3"/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3503613" y="4371975"/>
            <a:ext cx="5195887" cy="49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何谓区块链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占位符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460375" y="279400"/>
            <a:ext cx="863600" cy="1008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 smtClean="0"/>
              <a:t>01</a:t>
            </a:r>
            <a:endParaRPr lang="zh-CN" altLang="en-US" dirty="0" smtClean="0"/>
          </a:p>
        </p:txBody>
      </p:sp>
      <p:sp>
        <p:nvSpPr>
          <p:cNvPr id="10242" name="文本占位符 2"/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1438275" y="347663"/>
            <a:ext cx="4586288" cy="496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何谓区块链</a:t>
            </a:r>
            <a:endParaRPr lang="zh-CN" altLang="en-US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5091397" y="1433544"/>
            <a:ext cx="6930274" cy="1555120"/>
            <a:chOff x="334069" y="1796226"/>
            <a:chExt cx="6930274" cy="1555120"/>
          </a:xfrm>
        </p:grpSpPr>
        <p:sp>
          <p:nvSpPr>
            <p:cNvPr id="3" name="矩形 2"/>
            <p:cNvSpPr/>
            <p:nvPr/>
          </p:nvSpPr>
          <p:spPr>
            <a:xfrm>
              <a:off x="334069" y="1796226"/>
              <a:ext cx="903046" cy="15551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" name="五边形 3"/>
            <p:cNvSpPr/>
            <p:nvPr/>
          </p:nvSpPr>
          <p:spPr>
            <a:xfrm>
              <a:off x="927695" y="1873861"/>
              <a:ext cx="2946358" cy="1376529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776381" y="1873861"/>
              <a:ext cx="4487962" cy="1376531"/>
              <a:chOff x="3113824" y="1383616"/>
              <a:chExt cx="3936523" cy="1129065"/>
            </a:xfrm>
          </p:grpSpPr>
          <p:sp>
            <p:nvSpPr>
              <p:cNvPr id="65" name="矩形 17"/>
              <p:cNvSpPr/>
              <p:nvPr/>
            </p:nvSpPr>
            <p:spPr>
              <a:xfrm>
                <a:off x="3113824" y="1383616"/>
                <a:ext cx="3936523" cy="1129065"/>
              </a:xfrm>
              <a:custGeom>
                <a:avLst/>
                <a:gdLst/>
                <a:ahLst/>
                <a:cxnLst/>
                <a:rect l="l" t="t" r="r" b="b"/>
                <a:pathLst>
                  <a:path w="5062653" h="648072">
                    <a:moveTo>
                      <a:pt x="0" y="0"/>
                    </a:moveTo>
                    <a:lnTo>
                      <a:pt x="704800" y="0"/>
                    </a:lnTo>
                    <a:lnTo>
                      <a:pt x="4357853" y="0"/>
                    </a:lnTo>
                    <a:lnTo>
                      <a:pt x="5062653" y="0"/>
                    </a:lnTo>
                    <a:lnTo>
                      <a:pt x="5062653" y="648072"/>
                    </a:lnTo>
                    <a:lnTo>
                      <a:pt x="4357853" y="648072"/>
                    </a:lnTo>
                    <a:lnTo>
                      <a:pt x="704800" y="648072"/>
                    </a:lnTo>
                    <a:lnTo>
                      <a:pt x="0" y="648072"/>
                    </a:lnTo>
                    <a:lnTo>
                      <a:pt x="324036" y="3240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66" name="TextBox 13"/>
              <p:cNvSpPr txBox="1"/>
              <p:nvPr/>
            </p:nvSpPr>
            <p:spPr>
              <a:xfrm>
                <a:off x="3401170" y="1455071"/>
                <a:ext cx="3562997" cy="794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500"/>
                  </a:lnSpc>
                  <a:defRPr sz="1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algn="l">
                  <a:lnSpc>
                    <a:spcPct val="150000"/>
                  </a:lnSpc>
                </a:pPr>
                <a:r>
                  <a:rPr lang="zh-CN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整个系统由每个节点共同参与、共同决策</a:t>
                </a:r>
                <a:endParaRPr lang="zh-CN" sz="14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中心化组织低效、安全性低</a:t>
                </a:r>
                <a:endParaRPr lang="zh-CN" sz="14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lvl="0" algn="l">
                  <a:lnSpc>
                    <a:spcPct val="150000"/>
                  </a:lnSpc>
                </a:pPr>
                <a:r>
                  <a:rPr kumimoji="0" lang="zh-CN" sz="1400" b="0" i="0" u="none" strike="noStrike" kern="1200" cap="none" spc="0" normalizeH="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金融</a:t>
                </a:r>
                <a:endParaRPr kumimoji="0" lang="zh-CN" sz="1400" b="0" i="0" u="none" strike="noStrike" kern="1200" cap="none" spc="0" normalizeH="0" baseline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6" name="TextBox 18"/>
            <p:cNvSpPr txBox="1"/>
            <p:nvPr/>
          </p:nvSpPr>
          <p:spPr>
            <a:xfrm>
              <a:off x="857309" y="2374711"/>
              <a:ext cx="2072005" cy="2768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lvl="0" algn="ctr"/>
              <a:r>
                <a:rPr lang="zh-CN" altLang="zh-CN" sz="1800" dirty="0"/>
                <a:t>去中心化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标题 1"/>
            <p:cNvSpPr txBox="1"/>
            <p:nvPr/>
          </p:nvSpPr>
          <p:spPr bwMode="auto">
            <a:xfrm>
              <a:off x="411145" y="2106387"/>
              <a:ext cx="574665" cy="95742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b="0" kern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defRPr>
              </a:lvl1pPr>
              <a:lvl2pPr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rPr>
                <a:t>1</a:t>
              </a: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091430" y="3298825"/>
            <a:ext cx="6930390" cy="1633220"/>
            <a:chOff x="334069" y="3936615"/>
            <a:chExt cx="6930274" cy="2658862"/>
          </a:xfrm>
        </p:grpSpPr>
        <p:sp>
          <p:nvSpPr>
            <p:cNvPr id="8" name="矩形 7"/>
            <p:cNvSpPr/>
            <p:nvPr/>
          </p:nvSpPr>
          <p:spPr>
            <a:xfrm>
              <a:off x="334069" y="3936615"/>
              <a:ext cx="902970" cy="2536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" name="五边形 8"/>
            <p:cNvSpPr/>
            <p:nvPr/>
          </p:nvSpPr>
          <p:spPr>
            <a:xfrm>
              <a:off x="927695" y="4044809"/>
              <a:ext cx="3189952" cy="2305583"/>
            </a:xfrm>
            <a:prstGeom prst="homePlat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2" name="TextBox 42"/>
            <p:cNvSpPr txBox="1"/>
            <p:nvPr/>
          </p:nvSpPr>
          <p:spPr>
            <a:xfrm>
              <a:off x="1022409" y="5002780"/>
              <a:ext cx="1833245" cy="4507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lvl="0" algn="ctr"/>
              <a:r>
                <a:rPr lang="zh-CN" altLang="zh-CN" sz="1800" dirty="0"/>
                <a:t>不可篡改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2776381" y="4044806"/>
              <a:ext cx="4487962" cy="2305587"/>
              <a:chOff x="2999172" y="2752924"/>
              <a:chExt cx="3936524" cy="1891103"/>
            </a:xfrm>
          </p:grpSpPr>
          <p:sp>
            <p:nvSpPr>
              <p:cNvPr id="61" name="矩形 17"/>
              <p:cNvSpPr/>
              <p:nvPr/>
            </p:nvSpPr>
            <p:spPr>
              <a:xfrm>
                <a:off x="2999172" y="2752924"/>
                <a:ext cx="3936524" cy="1891103"/>
              </a:xfrm>
              <a:custGeom>
                <a:avLst/>
                <a:gdLst/>
                <a:ahLst/>
                <a:cxnLst/>
                <a:rect l="l" t="t" r="r" b="b"/>
                <a:pathLst>
                  <a:path w="5062653" h="648072">
                    <a:moveTo>
                      <a:pt x="0" y="0"/>
                    </a:moveTo>
                    <a:lnTo>
                      <a:pt x="704800" y="0"/>
                    </a:lnTo>
                    <a:lnTo>
                      <a:pt x="4357853" y="0"/>
                    </a:lnTo>
                    <a:lnTo>
                      <a:pt x="5062653" y="0"/>
                    </a:lnTo>
                    <a:lnTo>
                      <a:pt x="5062653" y="648072"/>
                    </a:lnTo>
                    <a:lnTo>
                      <a:pt x="4357853" y="648072"/>
                    </a:lnTo>
                    <a:lnTo>
                      <a:pt x="704800" y="648072"/>
                    </a:lnTo>
                    <a:lnTo>
                      <a:pt x="0" y="648072"/>
                    </a:lnTo>
                    <a:lnTo>
                      <a:pt x="324036" y="3240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62" name="TextBox 49"/>
              <p:cNvSpPr txBox="1"/>
              <p:nvPr/>
            </p:nvSpPr>
            <p:spPr>
              <a:xfrm>
                <a:off x="3286518" y="2944554"/>
                <a:ext cx="3577901" cy="12939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500"/>
                  </a:lnSpc>
                  <a:defRPr sz="1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lvl="0" algn="l"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人人审核、大家见证、身份不可抵赖</a:t>
                </a:r>
                <a:endParaRPr lang="zh-CN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lvl="0" algn="l">
                  <a:lnSpc>
                    <a:spcPct val="150000"/>
                  </a:lnSpc>
                </a:pPr>
                <a:r>
                  <a:rPr lang="zh-CN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sym typeface="+mn-ea"/>
                  </a:rPr>
                  <a:t>真正意义上实现</a:t>
                </a:r>
                <a:r>
                  <a:rPr lang="en-US" altLang="zh-CN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sym typeface="+mn-ea"/>
                  </a:rPr>
                  <a:t>”</a:t>
                </a:r>
                <a:r>
                  <a:rPr lang="zh-CN" altLang="en-US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sym typeface="+mn-ea"/>
                  </a:rPr>
                  <a:t>民主</a:t>
                </a:r>
                <a:r>
                  <a:rPr lang="en-US" altLang="zh-CN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sym typeface="+mn-ea"/>
                  </a:rPr>
                  <a:t>“</a:t>
                </a:r>
                <a:endParaRPr lang="en-US" altLang="zh-CN" sz="1400" dirty="0">
                  <a:solidFill>
                    <a:prstClr val="black">
                      <a:lumMod val="65000"/>
                      <a:lumOff val="35000"/>
                    </a:prstClr>
                  </a:solidFill>
                  <a:sym typeface="+mn-ea"/>
                </a:endParaRPr>
              </a:p>
              <a:p>
                <a:pPr lvl="0" algn="l"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物联网</a:t>
                </a:r>
                <a:endParaRPr lang="zh-CN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58" name="标题 1"/>
            <p:cNvSpPr txBox="1"/>
            <p:nvPr/>
          </p:nvSpPr>
          <p:spPr bwMode="auto">
            <a:xfrm>
              <a:off x="399472" y="4570565"/>
              <a:ext cx="574665" cy="202491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b="0" kern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defRPr>
              </a:lvl1pPr>
              <a:lvl2pPr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rPr>
                <a:t>2</a:t>
              </a:r>
              <a:endPara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endParaRPr>
            </a:p>
          </p:txBody>
        </p:sp>
      </p:grpSp>
      <p:sp>
        <p:nvSpPr>
          <p:cNvPr id="72" name="TextBox 3"/>
          <p:cNvSpPr txBox="1"/>
          <p:nvPr/>
        </p:nvSpPr>
        <p:spPr>
          <a:xfrm>
            <a:off x="347345" y="1726565"/>
            <a:ext cx="3971925" cy="43084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其本质是一个去中心化的数据库，相当于系统性的记账系统。</a:t>
            </a:r>
            <a:endParaRPr lang="zh-CN" altLang="en-US" sz="2800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作为比特币的底层技术存在，存储着点对点网络上的资产和交易信息，实现可信任的数据共享。</a:t>
            </a:r>
            <a:endParaRPr lang="zh-CN" altLang="en-US" sz="2800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具有去中心化、共享化、自治性、开放性、匿名性和信息不可篡改等特征。</a:t>
            </a:r>
            <a:endParaRPr lang="zh-CN" altLang="en-US" sz="2800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091430" y="5113020"/>
            <a:ext cx="6930390" cy="1633220"/>
            <a:chOff x="334069" y="3936615"/>
            <a:chExt cx="6930274" cy="2658862"/>
          </a:xfrm>
        </p:grpSpPr>
        <p:sp>
          <p:nvSpPr>
            <p:cNvPr id="11" name="矩形 10"/>
            <p:cNvSpPr/>
            <p:nvPr/>
          </p:nvSpPr>
          <p:spPr>
            <a:xfrm>
              <a:off x="334069" y="3936615"/>
              <a:ext cx="902970" cy="2536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" name="五边形 11"/>
            <p:cNvSpPr/>
            <p:nvPr/>
          </p:nvSpPr>
          <p:spPr>
            <a:xfrm>
              <a:off x="927695" y="4044809"/>
              <a:ext cx="3189952" cy="2305583"/>
            </a:xfrm>
            <a:prstGeom prst="homePlat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" name="TextBox 42"/>
            <p:cNvSpPr txBox="1"/>
            <p:nvPr/>
          </p:nvSpPr>
          <p:spPr>
            <a:xfrm>
              <a:off x="1022409" y="5002780"/>
              <a:ext cx="1833245" cy="4507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lvl="0" algn="ctr"/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资源共享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776381" y="4044804"/>
              <a:ext cx="4487962" cy="2305589"/>
              <a:chOff x="2999172" y="2752922"/>
              <a:chExt cx="3936524" cy="1891105"/>
            </a:xfrm>
          </p:grpSpPr>
          <p:sp>
            <p:nvSpPr>
              <p:cNvPr id="15" name="矩形 17"/>
              <p:cNvSpPr/>
              <p:nvPr/>
            </p:nvSpPr>
            <p:spPr>
              <a:xfrm>
                <a:off x="2999172" y="2752924"/>
                <a:ext cx="3936524" cy="1891103"/>
              </a:xfrm>
              <a:custGeom>
                <a:avLst/>
                <a:gdLst/>
                <a:ahLst/>
                <a:cxnLst/>
                <a:rect l="l" t="t" r="r" b="b"/>
                <a:pathLst>
                  <a:path w="5062653" h="648072">
                    <a:moveTo>
                      <a:pt x="0" y="0"/>
                    </a:moveTo>
                    <a:lnTo>
                      <a:pt x="704800" y="0"/>
                    </a:lnTo>
                    <a:lnTo>
                      <a:pt x="4357853" y="0"/>
                    </a:lnTo>
                    <a:lnTo>
                      <a:pt x="5062653" y="0"/>
                    </a:lnTo>
                    <a:lnTo>
                      <a:pt x="5062653" y="648072"/>
                    </a:lnTo>
                    <a:lnTo>
                      <a:pt x="4357853" y="648072"/>
                    </a:lnTo>
                    <a:lnTo>
                      <a:pt x="704800" y="648072"/>
                    </a:lnTo>
                    <a:lnTo>
                      <a:pt x="0" y="648072"/>
                    </a:lnTo>
                    <a:lnTo>
                      <a:pt x="324036" y="3240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6" name="TextBox 49"/>
              <p:cNvSpPr txBox="1"/>
              <p:nvPr/>
            </p:nvSpPr>
            <p:spPr>
              <a:xfrm>
                <a:off x="3286518" y="2752922"/>
                <a:ext cx="3577901" cy="12939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algn="just">
                  <a:lnSpc>
                    <a:spcPts val="1500"/>
                  </a:lnSpc>
                  <a:defRPr sz="1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lvl="0" algn="l">
                  <a:lnSpc>
                    <a:spcPct val="150000"/>
                  </a:lnSpc>
                </a:pPr>
                <a:r>
                  <a:rPr lang="zh-CN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sym typeface="+mn-ea"/>
                  </a:rPr>
                  <a:t>所有数据在每个节点上均有相同的备份</a:t>
                </a:r>
                <a:endParaRPr lang="zh-CN" sz="1400" dirty="0">
                  <a:solidFill>
                    <a:prstClr val="black">
                      <a:lumMod val="65000"/>
                      <a:lumOff val="35000"/>
                    </a:prstClr>
                  </a:solidFill>
                  <a:sym typeface="+mn-ea"/>
                </a:endParaRPr>
              </a:p>
              <a:p>
                <a:pPr lvl="0" algn="l">
                  <a:lnSpc>
                    <a:spcPct val="150000"/>
                  </a:lnSpc>
                </a:pPr>
                <a:r>
                  <a:rPr lang="zh-CN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设计智能合约，实现自动执行</a:t>
                </a:r>
                <a:endParaRPr lang="zh-CN" sz="14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lvl="0" algn="l">
                  <a:lnSpc>
                    <a:spcPct val="150000"/>
                  </a:lnSpc>
                </a:pPr>
                <a:r>
                  <a:rPr lang="zh-CN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人工智能</a:t>
                </a:r>
                <a:endParaRPr lang="zh-CN" sz="14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17" name="标题 1"/>
            <p:cNvSpPr txBox="1"/>
            <p:nvPr/>
          </p:nvSpPr>
          <p:spPr bwMode="auto">
            <a:xfrm>
              <a:off x="399472" y="4570565"/>
              <a:ext cx="574665" cy="202491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b="0" kern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defRPr>
              </a:lvl1pPr>
              <a:lvl2pPr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rPr>
                <a:t>3</a:t>
              </a:r>
              <a:endPara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611813" y="2420938"/>
            <a:ext cx="1044575" cy="10080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10242" name="文本占位符 2"/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5124450" y="3890963"/>
            <a:ext cx="1890713" cy="496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smtClean="0"/>
              <a:t>PART  </a:t>
            </a:r>
            <a:r>
              <a:rPr lang="en-US" smtClean="0"/>
              <a:t>TWO</a:t>
            </a:r>
            <a:endParaRPr lang="en-US" smtClean="0"/>
          </a:p>
        </p:txBody>
      </p:sp>
      <p:sp>
        <p:nvSpPr>
          <p:cNvPr id="10243" name="文本占位符 3"/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3503613" y="4371975"/>
            <a:ext cx="5195887" cy="49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数字货币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占位符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460375" y="279400"/>
            <a:ext cx="863600" cy="1008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 smtClean="0"/>
              <a:t>02</a:t>
            </a:r>
            <a:endParaRPr lang="zh-CN" altLang="en-US" dirty="0" smtClean="0"/>
          </a:p>
        </p:txBody>
      </p:sp>
      <p:sp>
        <p:nvSpPr>
          <p:cNvPr id="10242" name="文本占位符 2"/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1438275" y="347663"/>
            <a:ext cx="4586288" cy="496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数字货币</a:t>
            </a:r>
            <a:endParaRPr lang="zh-CN" altLang="en-US" dirty="0" smtClean="0"/>
          </a:p>
        </p:txBody>
      </p:sp>
      <p:grpSp>
        <p:nvGrpSpPr>
          <p:cNvPr id="28" name="组合 27"/>
          <p:cNvGrpSpPr/>
          <p:nvPr/>
        </p:nvGrpSpPr>
        <p:grpSpPr>
          <a:xfrm>
            <a:off x="1184338" y="1291246"/>
            <a:ext cx="10051067" cy="4723765"/>
            <a:chOff x="1030379" y="874038"/>
            <a:chExt cx="7996070" cy="3802986"/>
          </a:xfrm>
        </p:grpSpPr>
        <p:sp>
          <p:nvSpPr>
            <p:cNvPr id="29" name="Freeform 5"/>
            <p:cNvSpPr/>
            <p:nvPr/>
          </p:nvSpPr>
          <p:spPr bwMode="auto">
            <a:xfrm>
              <a:off x="1030379" y="1427526"/>
              <a:ext cx="1448034" cy="130556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TextBox 3"/>
            <p:cNvSpPr txBox="1"/>
            <p:nvPr/>
          </p:nvSpPr>
          <p:spPr>
            <a:xfrm>
              <a:off x="1260497" y="1882079"/>
              <a:ext cx="772225" cy="3964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3200" b="1" dirty="0" smtClean="0"/>
                <a:t>起源</a:t>
              </a:r>
              <a:endParaRPr lang="zh-CN" altLang="en-US" sz="3200" b="1" dirty="0"/>
            </a:p>
          </p:txBody>
        </p:sp>
        <p:sp>
          <p:nvSpPr>
            <p:cNvPr id="31" name="矩形 3"/>
            <p:cNvSpPr/>
            <p:nvPr/>
          </p:nvSpPr>
          <p:spPr>
            <a:xfrm>
              <a:off x="2309587" y="874038"/>
              <a:ext cx="6122421" cy="1158747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4"/>
                    <a:pt x="6019294" y="625799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4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Freeform 5"/>
            <p:cNvSpPr/>
            <p:nvPr/>
          </p:nvSpPr>
          <p:spPr bwMode="auto">
            <a:xfrm>
              <a:off x="2225767" y="2141901"/>
              <a:ext cx="1448034" cy="130556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33" name="Freeform 5"/>
            <p:cNvSpPr/>
            <p:nvPr/>
          </p:nvSpPr>
          <p:spPr bwMode="auto">
            <a:xfrm>
              <a:off x="1030379" y="2837226"/>
              <a:ext cx="1448034" cy="130556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矩形 3"/>
            <p:cNvSpPr/>
            <p:nvPr/>
          </p:nvSpPr>
          <p:spPr>
            <a:xfrm>
              <a:off x="3726906" y="2207538"/>
              <a:ext cx="5034616" cy="1158747"/>
            </a:xfrm>
            <a:custGeom>
              <a:avLst/>
              <a:gdLst/>
              <a:ahLst/>
              <a:cxnLst/>
              <a:rect l="l" t="t" r="r" b="b"/>
              <a:pathLst>
                <a:path w="5192450" h="1305562">
                  <a:moveTo>
                    <a:pt x="648072" y="0"/>
                  </a:moveTo>
                  <a:lnTo>
                    <a:pt x="4680520" y="0"/>
                  </a:lnTo>
                  <a:lnTo>
                    <a:pt x="4680520" y="534"/>
                  </a:lnTo>
                  <a:lnTo>
                    <a:pt x="4756983" y="534"/>
                  </a:lnTo>
                  <a:cubicBezTo>
                    <a:pt x="4781822" y="0"/>
                    <a:pt x="4807189" y="5871"/>
                    <a:pt x="4830442" y="19749"/>
                  </a:cubicBezTo>
                  <a:cubicBezTo>
                    <a:pt x="4852109" y="32025"/>
                    <a:pt x="4869549" y="49639"/>
                    <a:pt x="4881176" y="70456"/>
                  </a:cubicBezTo>
                  <a:lnTo>
                    <a:pt x="5172368" y="579657"/>
                  </a:lnTo>
                  <a:cubicBezTo>
                    <a:pt x="5185051" y="601007"/>
                    <a:pt x="5192450" y="626093"/>
                    <a:pt x="5192450" y="652781"/>
                  </a:cubicBezTo>
                  <a:cubicBezTo>
                    <a:pt x="5192450" y="680003"/>
                    <a:pt x="5185051" y="705089"/>
                    <a:pt x="5171839" y="726439"/>
                  </a:cubicBezTo>
                  <a:lnTo>
                    <a:pt x="4881176" y="1235640"/>
                  </a:lnTo>
                  <a:cubicBezTo>
                    <a:pt x="4869021" y="1255923"/>
                    <a:pt x="4852109" y="1273537"/>
                    <a:pt x="4830442" y="1286347"/>
                  </a:cubicBezTo>
                  <a:cubicBezTo>
                    <a:pt x="4807717" y="1299691"/>
                    <a:pt x="4782879" y="1305562"/>
                    <a:pt x="4758040" y="1305028"/>
                  </a:cubicBezTo>
                  <a:lnTo>
                    <a:pt x="4680520" y="1305028"/>
                  </a:lnTo>
                  <a:lnTo>
                    <a:pt x="4680520" y="1305562"/>
                  </a:lnTo>
                  <a:lnTo>
                    <a:pt x="648072" y="1305562"/>
                  </a:lnTo>
                  <a:lnTo>
                    <a:pt x="648072" y="1305028"/>
                  </a:lnTo>
                  <a:lnTo>
                    <a:pt x="431239" y="1305028"/>
                  </a:lnTo>
                  <a:cubicBezTo>
                    <a:pt x="407986" y="1305028"/>
                    <a:pt x="383676" y="1299157"/>
                    <a:pt x="362008" y="1286347"/>
                  </a:cubicBezTo>
                  <a:cubicBezTo>
                    <a:pt x="340341" y="1273537"/>
                    <a:pt x="322901" y="1255923"/>
                    <a:pt x="311274" y="1235107"/>
                  </a:cubicBezTo>
                  <a:lnTo>
                    <a:pt x="19025" y="723770"/>
                  </a:lnTo>
                  <a:cubicBezTo>
                    <a:pt x="6870" y="702954"/>
                    <a:pt x="0" y="678935"/>
                    <a:pt x="0" y="652781"/>
                  </a:cubicBezTo>
                  <a:cubicBezTo>
                    <a:pt x="0" y="626627"/>
                    <a:pt x="6870" y="602608"/>
                    <a:pt x="19025" y="581258"/>
                  </a:cubicBezTo>
                  <a:lnTo>
                    <a:pt x="310217" y="72057"/>
                  </a:lnTo>
                  <a:cubicBezTo>
                    <a:pt x="322372" y="51240"/>
                    <a:pt x="339812" y="32559"/>
                    <a:pt x="362008" y="19749"/>
                  </a:cubicBezTo>
                  <a:cubicBezTo>
                    <a:pt x="382619" y="7473"/>
                    <a:pt x="405344" y="1068"/>
                    <a:pt x="428068" y="534"/>
                  </a:cubicBezTo>
                  <a:lnTo>
                    <a:pt x="648072" y="534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"/>
            <p:cNvSpPr/>
            <p:nvPr/>
          </p:nvSpPr>
          <p:spPr>
            <a:xfrm>
              <a:off x="2309471" y="3541087"/>
              <a:ext cx="6452040" cy="1135937"/>
            </a:xfrm>
            <a:custGeom>
              <a:avLst/>
              <a:gdLst/>
              <a:ahLst/>
              <a:cxnLst/>
              <a:rect l="l" t="t" r="r" b="b"/>
              <a:pathLst>
                <a:path w="6025861" h="1158747">
                  <a:moveTo>
                    <a:pt x="575194" y="0"/>
                  </a:moveTo>
                  <a:lnTo>
                    <a:pt x="1992514" y="0"/>
                  </a:lnTo>
                  <a:lnTo>
                    <a:pt x="4154179" y="0"/>
                  </a:lnTo>
                  <a:lnTo>
                    <a:pt x="5571499" y="0"/>
                  </a:lnTo>
                  <a:lnTo>
                    <a:pt x="5571499" y="474"/>
                  </a:lnTo>
                  <a:lnTo>
                    <a:pt x="5639364" y="474"/>
                  </a:lnTo>
                  <a:cubicBezTo>
                    <a:pt x="5661410" y="0"/>
                    <a:pt x="5683924" y="5211"/>
                    <a:pt x="5704562" y="17528"/>
                  </a:cubicBezTo>
                  <a:cubicBezTo>
                    <a:pt x="5723793" y="28424"/>
                    <a:pt x="5739272" y="44057"/>
                    <a:pt x="5749591" y="62533"/>
                  </a:cubicBezTo>
                  <a:lnTo>
                    <a:pt x="6008038" y="514473"/>
                  </a:lnTo>
                  <a:cubicBezTo>
                    <a:pt x="6019294" y="533422"/>
                    <a:pt x="6025861" y="555687"/>
                    <a:pt x="6025861" y="579374"/>
                  </a:cubicBezTo>
                  <a:cubicBezTo>
                    <a:pt x="6025861" y="603535"/>
                    <a:pt x="6019294" y="625800"/>
                    <a:pt x="6007568" y="644749"/>
                  </a:cubicBezTo>
                  <a:lnTo>
                    <a:pt x="5749591" y="1096688"/>
                  </a:lnTo>
                  <a:cubicBezTo>
                    <a:pt x="5738803" y="1114690"/>
                    <a:pt x="5723793" y="1130324"/>
                    <a:pt x="5704562" y="1141693"/>
                  </a:cubicBezTo>
                  <a:cubicBezTo>
                    <a:pt x="5684393" y="1153536"/>
                    <a:pt x="5662348" y="1158747"/>
                    <a:pt x="5640302" y="1158273"/>
                  </a:cubicBezTo>
                  <a:lnTo>
                    <a:pt x="5571499" y="1158273"/>
                  </a:lnTo>
                  <a:lnTo>
                    <a:pt x="5571499" y="1158747"/>
                  </a:lnTo>
                  <a:lnTo>
                    <a:pt x="4154179" y="1158747"/>
                  </a:lnTo>
                  <a:lnTo>
                    <a:pt x="1992514" y="1158747"/>
                  </a:lnTo>
                  <a:lnTo>
                    <a:pt x="575194" y="1158747"/>
                  </a:lnTo>
                  <a:lnTo>
                    <a:pt x="575194" y="1158273"/>
                  </a:lnTo>
                  <a:lnTo>
                    <a:pt x="382745" y="1158273"/>
                  </a:lnTo>
                  <a:cubicBezTo>
                    <a:pt x="362107" y="1158273"/>
                    <a:pt x="340530" y="1153062"/>
                    <a:pt x="321299" y="1141693"/>
                  </a:cubicBezTo>
                  <a:cubicBezTo>
                    <a:pt x="302069" y="1130324"/>
                    <a:pt x="286590" y="1114690"/>
                    <a:pt x="276270" y="1096215"/>
                  </a:cubicBezTo>
                  <a:lnTo>
                    <a:pt x="16886" y="642380"/>
                  </a:lnTo>
                  <a:cubicBezTo>
                    <a:pt x="6098" y="623905"/>
                    <a:pt x="0" y="602587"/>
                    <a:pt x="0" y="579374"/>
                  </a:cubicBezTo>
                  <a:cubicBezTo>
                    <a:pt x="0" y="556161"/>
                    <a:pt x="6098" y="534843"/>
                    <a:pt x="16886" y="515894"/>
                  </a:cubicBezTo>
                  <a:lnTo>
                    <a:pt x="275332" y="63954"/>
                  </a:lnTo>
                  <a:cubicBezTo>
                    <a:pt x="286120" y="45478"/>
                    <a:pt x="301599" y="28898"/>
                    <a:pt x="321299" y="17528"/>
                  </a:cubicBezTo>
                  <a:cubicBezTo>
                    <a:pt x="339592" y="6633"/>
                    <a:pt x="359762" y="948"/>
                    <a:pt x="379930" y="474"/>
                  </a:cubicBezTo>
                  <a:lnTo>
                    <a:pt x="575194" y="474"/>
                  </a:lnTo>
                  <a:close/>
                </a:path>
              </a:pathLst>
            </a:custGeom>
            <a:noFill/>
            <a:ln w="9525"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2045625" y="1917889"/>
              <a:ext cx="360284" cy="353758"/>
              <a:chOff x="2142410" y="2298139"/>
              <a:chExt cx="360284" cy="353758"/>
            </a:xfrm>
          </p:grpSpPr>
          <p:sp>
            <p:nvSpPr>
              <p:cNvPr id="37" name="Freeform 5"/>
              <p:cNvSpPr/>
              <p:nvPr/>
            </p:nvSpPr>
            <p:spPr bwMode="auto">
              <a:xfrm flipH="1" flipV="1">
                <a:off x="2142410" y="2298139"/>
                <a:ext cx="360284" cy="324836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TextBox 11"/>
              <p:cNvSpPr txBox="1"/>
              <p:nvPr/>
            </p:nvSpPr>
            <p:spPr>
              <a:xfrm>
                <a:off x="2226979" y="2344120"/>
                <a:ext cx="20151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2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algn="ctr"/>
                <a:r>
                  <a:rPr lang="en-US" altLang="zh-CN" sz="2000" b="1" dirty="0" smtClean="0">
                    <a:solidFill>
                      <a:schemeClr val="accent1"/>
                    </a:solidFill>
                  </a:rPr>
                  <a:t>1</a:t>
                </a:r>
                <a:endParaRPr lang="zh-CN" altLang="en-US" sz="20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9" name="TextBox 12"/>
            <p:cNvSpPr txBox="1"/>
            <p:nvPr/>
          </p:nvSpPr>
          <p:spPr>
            <a:xfrm>
              <a:off x="2221394" y="2604620"/>
              <a:ext cx="1154201" cy="3961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3200" b="1" dirty="0" smtClean="0"/>
                <a:t>发展</a:t>
              </a:r>
              <a:endParaRPr lang="zh-CN" altLang="en-US" sz="3200" b="1" dirty="0">
                <a:solidFill>
                  <a:srgbClr val="0C3E79"/>
                </a:solidFill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3229108" y="2633023"/>
              <a:ext cx="360284" cy="324836"/>
              <a:chOff x="2142410" y="2298139"/>
              <a:chExt cx="360284" cy="324836"/>
            </a:xfrm>
          </p:grpSpPr>
          <p:sp>
            <p:nvSpPr>
              <p:cNvPr id="41" name="Freeform 5"/>
              <p:cNvSpPr/>
              <p:nvPr/>
            </p:nvSpPr>
            <p:spPr bwMode="auto">
              <a:xfrm flipH="1" flipV="1">
                <a:off x="2142410" y="2298139"/>
                <a:ext cx="360284" cy="324836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0C3E79"/>
              </a:solidFill>
              <a:ln w="952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TextBox 15"/>
              <p:cNvSpPr txBox="1"/>
              <p:nvPr/>
            </p:nvSpPr>
            <p:spPr>
              <a:xfrm>
                <a:off x="2226979" y="2335337"/>
                <a:ext cx="201512" cy="2477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2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algn="ctr"/>
                <a:r>
                  <a:rPr lang="en-US" altLang="zh-CN" sz="2000" b="1" dirty="0" smtClean="0"/>
                  <a:t>2</a:t>
                </a:r>
                <a:endParaRPr lang="zh-CN" altLang="en-US" sz="2000" b="1" dirty="0"/>
              </a:p>
            </p:txBody>
          </p:sp>
        </p:grpSp>
        <p:sp>
          <p:nvSpPr>
            <p:cNvPr id="43" name="TextBox 16"/>
            <p:cNvSpPr txBox="1"/>
            <p:nvPr/>
          </p:nvSpPr>
          <p:spPr>
            <a:xfrm>
              <a:off x="1158339" y="3294168"/>
              <a:ext cx="957159" cy="3964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3200" b="1" dirty="0"/>
                <a:t>分类</a:t>
              </a:r>
              <a:endParaRPr lang="zh-CN" altLang="en-US" sz="3200" b="1" dirty="0"/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2045625" y="3327589"/>
              <a:ext cx="360284" cy="324836"/>
              <a:chOff x="2142410" y="2298139"/>
              <a:chExt cx="360284" cy="324836"/>
            </a:xfrm>
          </p:grpSpPr>
          <p:sp>
            <p:nvSpPr>
              <p:cNvPr id="45" name="Freeform 5"/>
              <p:cNvSpPr/>
              <p:nvPr/>
            </p:nvSpPr>
            <p:spPr bwMode="auto">
              <a:xfrm flipH="1" flipV="1">
                <a:off x="2142410" y="2298139"/>
                <a:ext cx="360284" cy="324836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TextBox 19"/>
              <p:cNvSpPr txBox="1"/>
              <p:nvPr/>
            </p:nvSpPr>
            <p:spPr>
              <a:xfrm>
                <a:off x="2221795" y="2355418"/>
                <a:ext cx="201512" cy="2474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22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algn="ctr"/>
                <a:r>
                  <a:rPr lang="en-US" altLang="zh-CN" sz="2000" b="1" dirty="0" smtClean="0">
                    <a:solidFill>
                      <a:schemeClr val="accent1"/>
                    </a:solidFill>
                  </a:rPr>
                  <a:t>3</a:t>
                </a:r>
                <a:endParaRPr lang="zh-CN" altLang="en-US" sz="2000" b="1" dirty="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47" name="TextBox 20"/>
            <p:cNvSpPr txBox="1"/>
            <p:nvPr/>
          </p:nvSpPr>
          <p:spPr>
            <a:xfrm>
              <a:off x="2308157" y="963774"/>
              <a:ext cx="5572048" cy="11891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indent="457200" algn="just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205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cryptocurrency</a:t>
              </a:r>
              <a:r>
                <a:rPr lang="zh-CN" altLang="en-US" sz="1600" dirty="0">
                  <a:solidFill>
                    <a:srgbClr val="205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1600" dirty="0">
                  <a:solidFill>
                    <a:srgbClr val="205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token</a:t>
              </a:r>
              <a:r>
                <a:rPr lang="zh-CN" altLang="en-US" sz="1600" dirty="0">
                  <a:solidFill>
                    <a:srgbClr val="205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具有不同的含义。通常而言的</a:t>
              </a:r>
              <a:r>
                <a:rPr lang="en-US" altLang="zh-CN" sz="1600" dirty="0">
                  <a:solidFill>
                    <a:srgbClr val="205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</a:t>
              </a:r>
              <a:r>
                <a:rPr lang="zh-CN" altLang="en-US" sz="1600" dirty="0">
                  <a:solidFill>
                    <a:srgbClr val="205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代币</a:t>
              </a:r>
              <a:r>
                <a:rPr lang="en-US" altLang="zh-CN" sz="1600" dirty="0">
                  <a:solidFill>
                    <a:srgbClr val="205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  <a:endParaRPr lang="en-US" altLang="zh-CN" sz="1600" dirty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457200" algn="just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205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即token，又可译为“通证”，就是区块链技术上价值、信息转移和传输</a:t>
              </a:r>
              <a:endParaRPr lang="zh-CN" altLang="en-US" sz="1600" dirty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457200" algn="just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205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的一种载体，为了保证全网的安全性和可用性。</a:t>
              </a:r>
              <a:endParaRPr lang="zh-CN" altLang="en-US" sz="1600" dirty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457200" algn="just">
                <a:lnSpc>
                  <a:spcPct val="150000"/>
                </a:lnSpc>
              </a:pPr>
              <a:endParaRPr lang="zh-CN" altLang="en-US" sz="1600" dirty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Box 22"/>
            <p:cNvSpPr txBox="1"/>
            <p:nvPr/>
          </p:nvSpPr>
          <p:spPr>
            <a:xfrm>
              <a:off x="2729584" y="3632872"/>
              <a:ext cx="6296865" cy="8915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600" dirty="0">
                  <a:solidFill>
                    <a:srgbClr val="205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payment</a:t>
              </a:r>
              <a:r>
                <a:rPr lang="zh-CN" altLang="en-US" sz="1600" dirty="0">
                  <a:solidFill>
                    <a:srgbClr val="205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600" dirty="0">
                  <a:solidFill>
                    <a:srgbClr val="205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utility</a:t>
              </a:r>
              <a:r>
                <a:rPr lang="zh-CN" altLang="en-US" sz="1600" dirty="0">
                  <a:solidFill>
                    <a:srgbClr val="205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600" dirty="0">
                  <a:solidFill>
                    <a:srgbClr val="205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security</a:t>
              </a:r>
              <a:r>
                <a:rPr lang="zh-CN" altLang="en-US" sz="1600" dirty="0">
                  <a:solidFill>
                    <a:srgbClr val="205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三种属性</a:t>
              </a:r>
              <a:endParaRPr lang="zh-CN" altLang="en-US" sz="1600" dirty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205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对于</a:t>
              </a:r>
              <a:r>
                <a:rPr lang="en-US" altLang="zh-CN" sz="1600" dirty="0">
                  <a:solidFill>
                    <a:srgbClr val="205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cryptocurrency</a:t>
              </a:r>
              <a:r>
                <a:rPr lang="zh-CN" altLang="en-US" sz="1600" dirty="0">
                  <a:solidFill>
                    <a:srgbClr val="205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而言，更多</a:t>
              </a:r>
              <a:r>
                <a:rPr lang="en-US" altLang="zh-CN" sz="1600" dirty="0">
                  <a:solidFill>
                    <a:srgbClr val="205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payment</a:t>
              </a:r>
              <a:r>
                <a:rPr lang="zh-CN" altLang="en-US" sz="1600" dirty="0">
                  <a:solidFill>
                    <a:srgbClr val="205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，对于</a:t>
              </a:r>
              <a:r>
                <a:rPr lang="en-US" altLang="zh-CN" sz="1600" dirty="0">
                  <a:solidFill>
                    <a:srgbClr val="205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token</a:t>
              </a:r>
              <a:r>
                <a:rPr lang="zh-CN" altLang="en-US" sz="1600" dirty="0">
                  <a:solidFill>
                    <a:srgbClr val="205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而言，使用和分红属性更重</a:t>
              </a:r>
              <a:endParaRPr lang="zh-CN" altLang="en-US" sz="1600" dirty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205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</a:t>
              </a:r>
              <a:r>
                <a:rPr lang="zh-CN" altLang="en-US" sz="1600" dirty="0">
                  <a:solidFill>
                    <a:srgbClr val="205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币</a:t>
              </a:r>
              <a:r>
                <a:rPr lang="en-US" altLang="zh-CN" sz="1600" dirty="0">
                  <a:solidFill>
                    <a:srgbClr val="205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  <a:r>
                <a:rPr lang="zh-CN" altLang="en-US" sz="1600" dirty="0">
                  <a:solidFill>
                    <a:srgbClr val="205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涵盖了物联网、人工智能、金融、游戏、社交、内容等领域，内涵更广。</a:t>
              </a:r>
              <a:endParaRPr lang="zh-CN" altLang="en-US" sz="1600" dirty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矩形 3"/>
          <p:cNvSpPr/>
          <p:nvPr/>
        </p:nvSpPr>
        <p:spPr>
          <a:xfrm>
            <a:off x="4569460" y="2996565"/>
            <a:ext cx="7174230" cy="1439545"/>
          </a:xfrm>
          <a:custGeom>
            <a:avLst/>
            <a:gdLst/>
            <a:ahLst/>
            <a:cxnLst/>
            <a:rect l="l" t="t" r="r" b="b"/>
            <a:pathLst>
              <a:path w="6025861" h="1158747">
                <a:moveTo>
                  <a:pt x="575194" y="0"/>
                </a:moveTo>
                <a:lnTo>
                  <a:pt x="1992514" y="0"/>
                </a:lnTo>
                <a:lnTo>
                  <a:pt x="4154179" y="0"/>
                </a:lnTo>
                <a:lnTo>
                  <a:pt x="5571499" y="0"/>
                </a:lnTo>
                <a:lnTo>
                  <a:pt x="5571499" y="474"/>
                </a:lnTo>
                <a:lnTo>
                  <a:pt x="5639364" y="474"/>
                </a:lnTo>
                <a:cubicBezTo>
                  <a:pt x="5661410" y="0"/>
                  <a:pt x="5683924" y="5211"/>
                  <a:pt x="5704562" y="17528"/>
                </a:cubicBezTo>
                <a:cubicBezTo>
                  <a:pt x="5723793" y="28424"/>
                  <a:pt x="5739272" y="44057"/>
                  <a:pt x="5749591" y="62533"/>
                </a:cubicBezTo>
                <a:lnTo>
                  <a:pt x="6008038" y="514473"/>
                </a:lnTo>
                <a:cubicBezTo>
                  <a:pt x="6019294" y="533422"/>
                  <a:pt x="6025861" y="555687"/>
                  <a:pt x="6025861" y="579374"/>
                </a:cubicBezTo>
                <a:cubicBezTo>
                  <a:pt x="6025861" y="603534"/>
                  <a:pt x="6019294" y="625799"/>
                  <a:pt x="6007568" y="644749"/>
                </a:cubicBezTo>
                <a:lnTo>
                  <a:pt x="5749591" y="1096688"/>
                </a:lnTo>
                <a:cubicBezTo>
                  <a:pt x="5738803" y="1114690"/>
                  <a:pt x="5723793" y="1130324"/>
                  <a:pt x="5704562" y="1141693"/>
                </a:cubicBezTo>
                <a:cubicBezTo>
                  <a:pt x="5684393" y="1153536"/>
                  <a:pt x="5662348" y="1158747"/>
                  <a:pt x="5640302" y="1158273"/>
                </a:cubicBezTo>
                <a:lnTo>
                  <a:pt x="5571499" y="1158273"/>
                </a:lnTo>
                <a:lnTo>
                  <a:pt x="5571499" y="1158747"/>
                </a:lnTo>
                <a:lnTo>
                  <a:pt x="4154179" y="1158747"/>
                </a:lnTo>
                <a:lnTo>
                  <a:pt x="1992514" y="1158747"/>
                </a:lnTo>
                <a:lnTo>
                  <a:pt x="575194" y="1158747"/>
                </a:lnTo>
                <a:lnTo>
                  <a:pt x="575194" y="1158273"/>
                </a:lnTo>
                <a:lnTo>
                  <a:pt x="382745" y="1158273"/>
                </a:lnTo>
                <a:cubicBezTo>
                  <a:pt x="362107" y="1158273"/>
                  <a:pt x="340530" y="1153062"/>
                  <a:pt x="321299" y="1141693"/>
                </a:cubicBezTo>
                <a:cubicBezTo>
                  <a:pt x="302069" y="1130324"/>
                  <a:pt x="286590" y="1114690"/>
                  <a:pt x="276270" y="1096215"/>
                </a:cubicBezTo>
                <a:lnTo>
                  <a:pt x="16886" y="642380"/>
                </a:lnTo>
                <a:cubicBezTo>
                  <a:pt x="6098" y="623904"/>
                  <a:pt x="0" y="602587"/>
                  <a:pt x="0" y="579374"/>
                </a:cubicBezTo>
                <a:cubicBezTo>
                  <a:pt x="0" y="556161"/>
                  <a:pt x="6098" y="534843"/>
                  <a:pt x="16886" y="515894"/>
                </a:cubicBezTo>
                <a:lnTo>
                  <a:pt x="275332" y="63954"/>
                </a:lnTo>
                <a:cubicBezTo>
                  <a:pt x="286120" y="45478"/>
                  <a:pt x="301599" y="28898"/>
                  <a:pt x="321299" y="17528"/>
                </a:cubicBezTo>
                <a:cubicBezTo>
                  <a:pt x="339592" y="6633"/>
                  <a:pt x="359762" y="948"/>
                  <a:pt x="379930" y="474"/>
                </a:cubicBezTo>
                <a:lnTo>
                  <a:pt x="575194" y="474"/>
                </a:lnTo>
                <a:close/>
              </a:path>
            </a:pathLst>
          </a:cu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TextBox 20"/>
          <p:cNvSpPr txBox="1"/>
          <p:nvPr/>
        </p:nvSpPr>
        <p:spPr>
          <a:xfrm>
            <a:off x="4567870" y="3108319"/>
            <a:ext cx="7004069" cy="1107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indent="457200" algn="just">
              <a:lnSpc>
                <a:spcPct val="150000"/>
              </a:lnSpc>
            </a:pPr>
            <a:r>
              <a:rPr lang="en-US" altLang="zh-CN" sz="1600" dirty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600" dirty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年初，币圈总市值尚不到两百亿美金，</a:t>
            </a:r>
            <a:r>
              <a:rPr lang="en-US" altLang="zh-CN" sz="1600" dirty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600" dirty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dirty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月，已超三千亿。</a:t>
            </a:r>
            <a:endParaRPr lang="zh-CN" altLang="en-US" sz="1600" dirty="0">
              <a:solidFill>
                <a:srgbClr val="205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1600" dirty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火币交易所后台注册人数为</a:t>
            </a:r>
            <a:r>
              <a:rPr lang="en-US" altLang="zh-CN" sz="1600" dirty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1097</a:t>
            </a:r>
            <a:r>
              <a:rPr lang="zh-CN" altLang="en-US" sz="1600" dirty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万人，除去无效账户，不足千万。</a:t>
            </a:r>
            <a:endParaRPr lang="zh-CN" altLang="en-US" sz="1600" dirty="0">
              <a:solidFill>
                <a:srgbClr val="205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相比于A股</a:t>
            </a:r>
            <a:r>
              <a:rPr lang="zh-CN" altLang="en-US" sz="1600" dirty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，币民数量不足</a:t>
            </a:r>
            <a:r>
              <a:rPr lang="en-US" altLang="zh-CN" sz="1600" dirty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5%</a:t>
            </a:r>
            <a:r>
              <a:rPr lang="zh-CN" altLang="en-US" sz="1600" dirty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，同时全球其他国家币民之和尚不及中国</a:t>
            </a:r>
            <a:endParaRPr lang="zh-CN" altLang="en-US" sz="1600" dirty="0">
              <a:solidFill>
                <a:srgbClr val="205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占位符 1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460375" y="279400"/>
            <a:ext cx="863600" cy="1008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 smtClean="0"/>
              <a:t>02</a:t>
            </a:r>
            <a:endParaRPr lang="zh-CN" altLang="en-US" dirty="0" smtClean="0"/>
          </a:p>
        </p:txBody>
      </p:sp>
      <p:sp>
        <p:nvSpPr>
          <p:cNvPr id="10242" name="文本占位符 2"/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1438275" y="347663"/>
            <a:ext cx="4586288" cy="496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数字货币</a:t>
            </a:r>
            <a:endParaRPr lang="zh-CN" altLang="en-US" dirty="0" smtClean="0"/>
          </a:p>
        </p:txBody>
      </p:sp>
      <p:sp>
        <p:nvSpPr>
          <p:cNvPr id="4" name="MH_Other_1"/>
          <p:cNvSpPr/>
          <p:nvPr>
            <p:custDataLst>
              <p:tags r:id="rId1"/>
            </p:custDataLst>
          </p:nvPr>
        </p:nvSpPr>
        <p:spPr>
          <a:xfrm>
            <a:off x="907415" y="1713230"/>
            <a:ext cx="704850" cy="73025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>
            <a:off x="772160" y="1573530"/>
            <a:ext cx="974725" cy="1009650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12" name="MH_Other_5"/>
          <p:cNvSpPr/>
          <p:nvPr>
            <p:custDataLst>
              <p:tags r:id="rId3"/>
            </p:custDataLst>
          </p:nvPr>
        </p:nvSpPr>
        <p:spPr bwMode="auto">
          <a:xfrm>
            <a:off x="1054735" y="1882775"/>
            <a:ext cx="398145" cy="396875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grpSp>
        <p:nvGrpSpPr>
          <p:cNvPr id="10247" name="组合 15"/>
          <p:cNvGrpSpPr/>
          <p:nvPr/>
        </p:nvGrpSpPr>
        <p:grpSpPr bwMode="auto">
          <a:xfrm>
            <a:off x="772269" y="3287395"/>
            <a:ext cx="974725" cy="1009650"/>
            <a:chOff x="1138982" y="4435574"/>
            <a:chExt cx="974725" cy="1009650"/>
          </a:xfrm>
        </p:grpSpPr>
        <p:sp>
          <p:nvSpPr>
            <p:cNvPr id="8" name="MH_Other_3"/>
            <p:cNvSpPr/>
            <p:nvPr>
              <p:custDataLst>
                <p:tags r:id="rId4"/>
              </p:custDataLst>
            </p:nvPr>
          </p:nvSpPr>
          <p:spPr>
            <a:xfrm>
              <a:off x="1273919" y="4575274"/>
              <a:ext cx="704850" cy="730250"/>
            </a:xfrm>
            <a:prstGeom prst="rect">
              <a:avLst/>
            </a:pr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MH_Other_4"/>
            <p:cNvSpPr/>
            <p:nvPr>
              <p:custDataLst>
                <p:tags r:id="rId5"/>
              </p:custDataLst>
            </p:nvPr>
          </p:nvSpPr>
          <p:spPr>
            <a:xfrm>
              <a:off x="1138982" y="4435574"/>
              <a:ext cx="974725" cy="1009650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/>
            </a:p>
          </p:txBody>
        </p:sp>
        <p:sp>
          <p:nvSpPr>
            <p:cNvPr id="13" name="MH_Other_6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1439019" y="4743549"/>
              <a:ext cx="396875" cy="393700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0251" name="文本框 17"/>
          <p:cNvSpPr txBox="1">
            <a:spLocks noChangeArrowheads="1"/>
          </p:cNvSpPr>
          <p:nvPr/>
        </p:nvSpPr>
        <p:spPr bwMode="auto">
          <a:xfrm>
            <a:off x="1926381" y="1487488"/>
            <a:ext cx="84185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sz="2400" b="1" dirty="0" err="1" smtClean="0">
                <a:solidFill>
                  <a:schemeClr val="accent1">
                    <a:lumMod val="75000"/>
                  </a:schemeClr>
                </a:solidFill>
                <a:cs typeface="+mn-ea"/>
              </a:rPr>
              <a:t>激励机制</a:t>
            </a:r>
            <a:endParaRPr lang="zh-CN" sz="2400" b="1" dirty="0" err="1" smtClean="0">
              <a:solidFill>
                <a:schemeClr val="accent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94840" y="1936750"/>
            <a:ext cx="9111615" cy="108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挖矿”实际上是一种激励机制，为了保证全网“共同见证”，来辨认每笔交易的有效性，并且“指认”试图作弊的节点，需要给每个遵守规则的节点以token奖励，实际上挖矿的过程就是对比特币网络施加这种保护的过程，从而让“矿工”得到比特币奖励。</a:t>
            </a:r>
            <a:endParaRPr lang="zh-CN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3" name="文本框 21"/>
          <p:cNvSpPr txBox="1">
            <a:spLocks noChangeArrowheads="1"/>
          </p:cNvSpPr>
          <p:nvPr/>
        </p:nvSpPr>
        <p:spPr bwMode="auto">
          <a:xfrm>
            <a:off x="1926381" y="3206433"/>
            <a:ext cx="9439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sz="2400" b="1" dirty="0" err="1" smtClean="0">
                <a:solidFill>
                  <a:schemeClr val="accent1">
                    <a:lumMod val="75000"/>
                  </a:schemeClr>
                </a:solidFill>
                <a:cs typeface="+mn-ea"/>
              </a:rPr>
              <a:t>价格表征</a:t>
            </a:r>
            <a:endParaRPr lang="zh-CN" sz="2400" b="1" dirty="0" err="1" smtClean="0">
              <a:solidFill>
                <a:schemeClr val="accent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894840" y="3657600"/>
            <a:ext cx="9111615" cy="108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巨大的波动性代表民众预期的不稳定性，对于缺乏成熟模式的初创企业而言，重大消息往往能极大影响短期价格。高估值代表流动性溢价，</a:t>
            </a:r>
            <a:r>
              <a:rPr lang="zh-CN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传统股权投资因为退出路径少，流动性不足，因此在项目初期估值有限。</a:t>
            </a:r>
            <a:endParaRPr lang="zh-CN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15"/>
          <p:cNvGrpSpPr/>
          <p:nvPr/>
        </p:nvGrpSpPr>
        <p:grpSpPr bwMode="auto">
          <a:xfrm>
            <a:off x="783699" y="4935220"/>
            <a:ext cx="974725" cy="1009650"/>
            <a:chOff x="1138982" y="4435574"/>
            <a:chExt cx="974725" cy="1009650"/>
          </a:xfrm>
        </p:grpSpPr>
        <p:sp>
          <p:nvSpPr>
            <p:cNvPr id="7" name="MH_Other_3"/>
            <p:cNvSpPr/>
            <p:nvPr>
              <p:custDataLst>
                <p:tags r:id="rId7"/>
              </p:custDataLst>
            </p:nvPr>
          </p:nvSpPr>
          <p:spPr>
            <a:xfrm>
              <a:off x="1273919" y="4575274"/>
              <a:ext cx="704850" cy="730250"/>
            </a:xfrm>
            <a:prstGeom prst="rect">
              <a:avLst/>
            </a:pr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MH_Other_4"/>
            <p:cNvSpPr/>
            <p:nvPr>
              <p:custDataLst>
                <p:tags r:id="rId8"/>
              </p:custDataLst>
            </p:nvPr>
          </p:nvSpPr>
          <p:spPr>
            <a:xfrm>
              <a:off x="1138982" y="4435574"/>
              <a:ext cx="974725" cy="1009650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/>
            </a:p>
          </p:txBody>
        </p:sp>
      </p:grpSp>
      <p:pic>
        <p:nvPicPr>
          <p:cNvPr id="11269" name="图片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5850" y="5274310"/>
            <a:ext cx="410845" cy="4114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文本框 21"/>
          <p:cNvSpPr txBox="1">
            <a:spLocks noChangeArrowheads="1"/>
          </p:cNvSpPr>
          <p:nvPr/>
        </p:nvSpPr>
        <p:spPr bwMode="auto">
          <a:xfrm>
            <a:off x="1909871" y="4997768"/>
            <a:ext cx="9439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sz="2400" b="1" dirty="0" err="1" smtClean="0">
                <a:solidFill>
                  <a:schemeClr val="accent1">
                    <a:lumMod val="75000"/>
                  </a:schemeClr>
                </a:solidFill>
                <a:cs typeface="+mn-ea"/>
              </a:rPr>
              <a:t>上下结合</a:t>
            </a:r>
            <a:endParaRPr lang="zh-CN" sz="2400" b="1" dirty="0" err="1" smtClean="0">
              <a:solidFill>
                <a:schemeClr val="accent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78330" y="5448935"/>
            <a:ext cx="8789670" cy="108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这种角度上看，区块链技术是一种底层基础设施，是“技术关系”的变革，保证所有人互信。而通证经济是一种上层商业社会，是“生产关系”的变革，保证所有人的付出都有更公平的回报（而不是被中心化巨头垄断利润）。两者相辅相成，缺一不可。</a:t>
            </a:r>
            <a:endParaRPr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611813" y="2420938"/>
            <a:ext cx="1044575" cy="10080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14338" name="文本占位符 2"/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4914900" y="3890963"/>
            <a:ext cx="2339975" cy="496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smtClean="0"/>
              <a:t>PART  THREE</a:t>
            </a:r>
            <a:endParaRPr lang="zh-CN" altLang="en-US" smtClean="0"/>
          </a:p>
        </p:txBody>
      </p:sp>
      <p:sp>
        <p:nvSpPr>
          <p:cNvPr id="14339" name="文本占位符 3"/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3503613" y="4371975"/>
            <a:ext cx="5195887" cy="49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行业生态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0508113210"/>
  <p:tag name="MH_LIBRARY" val="GRAPHIC"/>
  <p:tag name="MH_TYPE" val="Other"/>
  <p:tag name="MH_ORDER" val="1"/>
</p:tagLst>
</file>

<file path=ppt/tags/tag10.xml><?xml version="1.0" encoding="utf-8"?>
<p:tagLst xmlns:p="http://schemas.openxmlformats.org/presentationml/2006/main">
  <p:tag name="MH" val="20160508113210"/>
  <p:tag name="MH_LIBRARY" val="GRAPHIC"/>
  <p:tag name="MH_TYPE" val="Other"/>
  <p:tag name="MH_ORDER" val="2"/>
</p:tagLst>
</file>

<file path=ppt/tags/tag11.xml><?xml version="1.0" encoding="utf-8"?>
<p:tagLst xmlns:p="http://schemas.openxmlformats.org/presentationml/2006/main">
  <p:tag name="MH" val="20160508113210"/>
  <p:tag name="MH_LIBRARY" val="GRAPHIC"/>
  <p:tag name="MH_TYPE" val="Other"/>
  <p:tag name="MH_ORDER" val="5"/>
</p:tagLst>
</file>

<file path=ppt/tags/tag12.xml><?xml version="1.0" encoding="utf-8"?>
<p:tagLst xmlns:p="http://schemas.openxmlformats.org/presentationml/2006/main">
  <p:tag name="MH" val="20160508113210"/>
  <p:tag name="MH_LIBRARY" val="GRAPHIC"/>
  <p:tag name="MH_TYPE" val="Other"/>
  <p:tag name="MH_ORDER" val="3"/>
</p:tagLst>
</file>

<file path=ppt/tags/tag13.xml><?xml version="1.0" encoding="utf-8"?>
<p:tagLst xmlns:p="http://schemas.openxmlformats.org/presentationml/2006/main">
  <p:tag name="MH" val="20160508113210"/>
  <p:tag name="MH_LIBRARY" val="GRAPHIC"/>
  <p:tag name="MH_TYPE" val="Other"/>
  <p:tag name="MH_ORDER" val="4"/>
</p:tagLst>
</file>

<file path=ppt/tags/tag14.xml><?xml version="1.0" encoding="utf-8"?>
<p:tagLst xmlns:p="http://schemas.openxmlformats.org/presentationml/2006/main">
  <p:tag name="MH" val="20160508113210"/>
  <p:tag name="MH_LIBRARY" val="GRAPHIC"/>
  <p:tag name="MH_TYPE" val="Other"/>
  <p:tag name="MH_ORDER" val="6"/>
</p:tagLst>
</file>

<file path=ppt/tags/tag15.xml><?xml version="1.0" encoding="utf-8"?>
<p:tagLst xmlns:p="http://schemas.openxmlformats.org/presentationml/2006/main">
  <p:tag name="MH" val="20160508113210"/>
  <p:tag name="MH_LIBRARY" val="GRAPHIC"/>
  <p:tag name="MH_TYPE" val="Other"/>
  <p:tag name="MH_ORDER" val="3"/>
</p:tagLst>
</file>

<file path=ppt/tags/tag16.xml><?xml version="1.0" encoding="utf-8"?>
<p:tagLst xmlns:p="http://schemas.openxmlformats.org/presentationml/2006/main">
  <p:tag name="MH" val="20160508113210"/>
  <p:tag name="MH_LIBRARY" val="GRAPHIC"/>
  <p:tag name="MH_TYPE" val="Other"/>
  <p:tag name="MH_ORDER" val="4"/>
</p:tagLst>
</file>

<file path=ppt/tags/tag17.xml><?xml version="1.0" encoding="utf-8"?>
<p:tagLst xmlns:p="http://schemas.openxmlformats.org/presentationml/2006/main">
  <p:tag name="MH" val="20160508113210"/>
  <p:tag name="MH_LIBRARY" val="GRAPHIC"/>
  <p:tag name="MH_TYPE" val="Other"/>
  <p:tag name="MH_ORDER" val="1"/>
</p:tagLst>
</file>

<file path=ppt/tags/tag18.xml><?xml version="1.0" encoding="utf-8"?>
<p:tagLst xmlns:p="http://schemas.openxmlformats.org/presentationml/2006/main">
  <p:tag name="MH" val="20160508113210"/>
  <p:tag name="MH_LIBRARY" val="GRAPHIC"/>
  <p:tag name="MH_TYPE" val="Other"/>
  <p:tag name="MH_ORDER" val="2"/>
</p:tagLst>
</file>

<file path=ppt/tags/tag19.xml><?xml version="1.0" encoding="utf-8"?>
<p:tagLst xmlns:p="http://schemas.openxmlformats.org/presentationml/2006/main">
  <p:tag name="MH" val="20160508113210"/>
  <p:tag name="MH_LIBRARY" val="GRAPHIC"/>
  <p:tag name="MH_TYPE" val="Other"/>
  <p:tag name="MH_ORDER" val="5"/>
</p:tagLst>
</file>

<file path=ppt/tags/tag2.xml><?xml version="1.0" encoding="utf-8"?>
<p:tagLst xmlns:p="http://schemas.openxmlformats.org/presentationml/2006/main">
  <p:tag name="MH" val="20160508113210"/>
  <p:tag name="MH_LIBRARY" val="GRAPHIC"/>
  <p:tag name="MH_TYPE" val="Other"/>
  <p:tag name="MH_ORDER" val="2"/>
</p:tagLst>
</file>

<file path=ppt/tags/tag20.xml><?xml version="1.0" encoding="utf-8"?>
<p:tagLst xmlns:p="http://schemas.openxmlformats.org/presentationml/2006/main">
  <p:tag name="MH" val="20160508113210"/>
  <p:tag name="MH_LIBRARY" val="GRAPHIC"/>
  <p:tag name="MH_TYPE" val="Other"/>
  <p:tag name="MH_ORDER" val="3"/>
</p:tagLst>
</file>

<file path=ppt/tags/tag21.xml><?xml version="1.0" encoding="utf-8"?>
<p:tagLst xmlns:p="http://schemas.openxmlformats.org/presentationml/2006/main">
  <p:tag name="MH" val="20160508113210"/>
  <p:tag name="MH_LIBRARY" val="GRAPHIC"/>
  <p:tag name="MH_TYPE" val="Other"/>
  <p:tag name="MH_ORDER" val="4"/>
</p:tagLst>
</file>

<file path=ppt/tags/tag22.xml><?xml version="1.0" encoding="utf-8"?>
<p:tagLst xmlns:p="http://schemas.openxmlformats.org/presentationml/2006/main">
  <p:tag name="MH" val="20160508113210"/>
  <p:tag name="MH_LIBRARY" val="GRAPHIC"/>
  <p:tag name="MH_TYPE" val="Other"/>
  <p:tag name="MH_ORDER" val="6"/>
</p:tagLst>
</file>

<file path=ppt/tags/tag23.xml><?xml version="1.0" encoding="utf-8"?>
<p:tagLst xmlns:p="http://schemas.openxmlformats.org/presentationml/2006/main">
  <p:tag name="MH" val="20160508113210"/>
  <p:tag name="MH_LIBRARY" val="GRAPHIC"/>
  <p:tag name="MH_TYPE" val="Other"/>
  <p:tag name="MH_ORDER" val="3"/>
</p:tagLst>
</file>

<file path=ppt/tags/tag24.xml><?xml version="1.0" encoding="utf-8"?>
<p:tagLst xmlns:p="http://schemas.openxmlformats.org/presentationml/2006/main">
  <p:tag name="MH" val="20160508113210"/>
  <p:tag name="MH_LIBRARY" val="GRAPHIC"/>
  <p:tag name="MH_TYPE" val="Other"/>
  <p:tag name="MH_ORDER" val="4"/>
</p:tagLst>
</file>

<file path=ppt/tags/tag25.xml><?xml version="1.0" encoding="utf-8"?>
<p:tagLst xmlns:p="http://schemas.openxmlformats.org/presentationml/2006/main">
  <p:tag name="MH" val="20160508113210"/>
  <p:tag name="MH_LIBRARY" val="GRAPHIC"/>
  <p:tag name="MH_TYPE" val="Other"/>
  <p:tag name="MH_ORDER" val="1"/>
</p:tagLst>
</file>

<file path=ppt/tags/tag26.xml><?xml version="1.0" encoding="utf-8"?>
<p:tagLst xmlns:p="http://schemas.openxmlformats.org/presentationml/2006/main">
  <p:tag name="MH" val="20160508113210"/>
  <p:tag name="MH_LIBRARY" val="GRAPHIC"/>
  <p:tag name="MH_TYPE" val="Other"/>
  <p:tag name="MH_ORDER" val="2"/>
</p:tagLst>
</file>

<file path=ppt/tags/tag27.xml><?xml version="1.0" encoding="utf-8"?>
<p:tagLst xmlns:p="http://schemas.openxmlformats.org/presentationml/2006/main">
  <p:tag name="MH" val="20160508113210"/>
  <p:tag name="MH_LIBRARY" val="GRAPHIC"/>
  <p:tag name="MH_TYPE" val="Other"/>
  <p:tag name="MH_ORDER" val="5"/>
</p:tagLst>
</file>

<file path=ppt/tags/tag28.xml><?xml version="1.0" encoding="utf-8"?>
<p:tagLst xmlns:p="http://schemas.openxmlformats.org/presentationml/2006/main">
  <p:tag name="MH" val="20160508113210"/>
  <p:tag name="MH_LIBRARY" val="GRAPHIC"/>
  <p:tag name="MH_TYPE" val="Other"/>
  <p:tag name="MH_ORDER" val="3"/>
</p:tagLst>
</file>

<file path=ppt/tags/tag29.xml><?xml version="1.0" encoding="utf-8"?>
<p:tagLst xmlns:p="http://schemas.openxmlformats.org/presentationml/2006/main">
  <p:tag name="MH" val="20160508113210"/>
  <p:tag name="MH_LIBRARY" val="GRAPHIC"/>
  <p:tag name="MH_TYPE" val="Other"/>
  <p:tag name="MH_ORDER" val="4"/>
</p:tagLst>
</file>

<file path=ppt/tags/tag3.xml><?xml version="1.0" encoding="utf-8"?>
<p:tagLst xmlns:p="http://schemas.openxmlformats.org/presentationml/2006/main">
  <p:tag name="MH" val="20160508113210"/>
  <p:tag name="MH_LIBRARY" val="GRAPHIC"/>
  <p:tag name="MH_TYPE" val="Other"/>
  <p:tag name="MH_ORDER" val="5"/>
</p:tagLst>
</file>

<file path=ppt/tags/tag30.xml><?xml version="1.0" encoding="utf-8"?>
<p:tagLst xmlns:p="http://schemas.openxmlformats.org/presentationml/2006/main">
  <p:tag name="MH" val="20160508113210"/>
  <p:tag name="MH_LIBRARY" val="GRAPHIC"/>
  <p:tag name="MH_TYPE" val="Other"/>
  <p:tag name="MH_ORDER" val="6"/>
</p:tagLst>
</file>

<file path=ppt/tags/tag31.xml><?xml version="1.0" encoding="utf-8"?>
<p:tagLst xmlns:p="http://schemas.openxmlformats.org/presentationml/2006/main">
  <p:tag name="MH" val="20160508113210"/>
  <p:tag name="MH_LIBRARY" val="GRAPHIC"/>
  <p:tag name="MH_TYPE" val="Other"/>
  <p:tag name="MH_ORDER" val="3"/>
</p:tagLst>
</file>

<file path=ppt/tags/tag32.xml><?xml version="1.0" encoding="utf-8"?>
<p:tagLst xmlns:p="http://schemas.openxmlformats.org/presentationml/2006/main">
  <p:tag name="MH" val="20160508113210"/>
  <p:tag name="MH_LIBRARY" val="GRAPHIC"/>
  <p:tag name="MH_TYPE" val="Other"/>
  <p:tag name="MH_ORDER" val="4"/>
</p:tagLst>
</file>

<file path=ppt/tags/tag33.xml><?xml version="1.0" encoding="utf-8"?>
<p:tagLst xmlns:p="http://schemas.openxmlformats.org/presentationml/2006/main">
  <p:tag name="MH" val="20160508113210"/>
  <p:tag name="MH_LIBRARY" val="GRAPHIC"/>
  <p:tag name="MH_TYPE" val="Other"/>
  <p:tag name="MH_ORDER" val="1"/>
</p:tagLst>
</file>

<file path=ppt/tags/tag34.xml><?xml version="1.0" encoding="utf-8"?>
<p:tagLst xmlns:p="http://schemas.openxmlformats.org/presentationml/2006/main">
  <p:tag name="MH" val="20160508113210"/>
  <p:tag name="MH_LIBRARY" val="GRAPHIC"/>
  <p:tag name="MH_TYPE" val="Other"/>
  <p:tag name="MH_ORDER" val="2"/>
</p:tagLst>
</file>

<file path=ppt/tags/tag35.xml><?xml version="1.0" encoding="utf-8"?>
<p:tagLst xmlns:p="http://schemas.openxmlformats.org/presentationml/2006/main">
  <p:tag name="MH" val="20160508113210"/>
  <p:tag name="MH_LIBRARY" val="GRAPHIC"/>
  <p:tag name="MH_TYPE" val="Other"/>
  <p:tag name="MH_ORDER" val="5"/>
</p:tagLst>
</file>

<file path=ppt/tags/tag36.xml><?xml version="1.0" encoding="utf-8"?>
<p:tagLst xmlns:p="http://schemas.openxmlformats.org/presentationml/2006/main">
  <p:tag name="MH" val="20160508113210"/>
  <p:tag name="MH_LIBRARY" val="GRAPHIC"/>
  <p:tag name="MH_TYPE" val="Other"/>
  <p:tag name="MH_ORDER" val="3"/>
</p:tagLst>
</file>

<file path=ppt/tags/tag37.xml><?xml version="1.0" encoding="utf-8"?>
<p:tagLst xmlns:p="http://schemas.openxmlformats.org/presentationml/2006/main">
  <p:tag name="MH" val="20160508113210"/>
  <p:tag name="MH_LIBRARY" val="GRAPHIC"/>
  <p:tag name="MH_TYPE" val="Other"/>
  <p:tag name="MH_ORDER" val="4"/>
</p:tagLst>
</file>

<file path=ppt/tags/tag38.xml><?xml version="1.0" encoding="utf-8"?>
<p:tagLst xmlns:p="http://schemas.openxmlformats.org/presentationml/2006/main">
  <p:tag name="MH" val="20160508113210"/>
  <p:tag name="MH_LIBRARY" val="GRAPHIC"/>
  <p:tag name="MH_TYPE" val="Other"/>
  <p:tag name="MH_ORDER" val="6"/>
</p:tagLst>
</file>

<file path=ppt/tags/tag39.xml><?xml version="1.0" encoding="utf-8"?>
<p:tagLst xmlns:p="http://schemas.openxmlformats.org/presentationml/2006/main">
  <p:tag name="MH" val="20160508113210"/>
  <p:tag name="MH_LIBRARY" val="GRAPHIC"/>
  <p:tag name="MH_TYPE" val="Other"/>
  <p:tag name="MH_ORDER" val="3"/>
</p:tagLst>
</file>

<file path=ppt/tags/tag4.xml><?xml version="1.0" encoding="utf-8"?>
<p:tagLst xmlns:p="http://schemas.openxmlformats.org/presentationml/2006/main">
  <p:tag name="MH" val="20160508113210"/>
  <p:tag name="MH_LIBRARY" val="GRAPHIC"/>
  <p:tag name="MH_TYPE" val="Other"/>
  <p:tag name="MH_ORDER" val="3"/>
</p:tagLst>
</file>

<file path=ppt/tags/tag40.xml><?xml version="1.0" encoding="utf-8"?>
<p:tagLst xmlns:p="http://schemas.openxmlformats.org/presentationml/2006/main">
  <p:tag name="MH" val="20160508113210"/>
  <p:tag name="MH_LIBRARY" val="GRAPHIC"/>
  <p:tag name="MH_TYPE" val="Other"/>
  <p:tag name="MH_ORDER" val="4"/>
</p:tagLst>
</file>

<file path=ppt/tags/tag41.xml><?xml version="1.0" encoding="utf-8"?>
<p:tagLst xmlns:p="http://schemas.openxmlformats.org/presentationml/2006/main">
  <p:tag name="MH" val="20160508133540"/>
  <p:tag name="MH_LIBRARY" val="GRAPHIC"/>
  <p:tag name="MH_ORDER" val="矩形 4"/>
</p:tagLst>
</file>

<file path=ppt/tags/tag42.xml><?xml version="1.0" encoding="utf-8"?>
<p:tagLst xmlns:p="http://schemas.openxmlformats.org/presentationml/2006/main">
  <p:tag name="MH" val="20160508133540"/>
  <p:tag name="MH_LIBRARY" val="GRAPHIC"/>
  <p:tag name="MH_ORDER" val="直接连接符 6"/>
</p:tagLst>
</file>

<file path=ppt/tags/tag43.xml><?xml version="1.0" encoding="utf-8"?>
<p:tagLst xmlns:p="http://schemas.openxmlformats.org/presentationml/2006/main">
  <p:tag name="MH" val="20160508133540"/>
  <p:tag name="MH_LIBRARY" val="GRAPHIC"/>
  <p:tag name="MH_ORDER" val="直接连接符 8"/>
</p:tagLst>
</file>

<file path=ppt/tags/tag5.xml><?xml version="1.0" encoding="utf-8"?>
<p:tagLst xmlns:p="http://schemas.openxmlformats.org/presentationml/2006/main">
  <p:tag name="MH" val="20160508113210"/>
  <p:tag name="MH_LIBRARY" val="GRAPHIC"/>
  <p:tag name="MH_TYPE" val="Other"/>
  <p:tag name="MH_ORDER" val="4"/>
</p:tagLst>
</file>

<file path=ppt/tags/tag6.xml><?xml version="1.0" encoding="utf-8"?>
<p:tagLst xmlns:p="http://schemas.openxmlformats.org/presentationml/2006/main">
  <p:tag name="MH" val="20160508113210"/>
  <p:tag name="MH_LIBRARY" val="GRAPHIC"/>
  <p:tag name="MH_TYPE" val="Other"/>
  <p:tag name="MH_ORDER" val="6"/>
</p:tagLst>
</file>

<file path=ppt/tags/tag7.xml><?xml version="1.0" encoding="utf-8"?>
<p:tagLst xmlns:p="http://schemas.openxmlformats.org/presentationml/2006/main">
  <p:tag name="MH" val="20160508113210"/>
  <p:tag name="MH_LIBRARY" val="GRAPHIC"/>
  <p:tag name="MH_TYPE" val="Other"/>
  <p:tag name="MH_ORDER" val="3"/>
</p:tagLst>
</file>

<file path=ppt/tags/tag8.xml><?xml version="1.0" encoding="utf-8"?>
<p:tagLst xmlns:p="http://schemas.openxmlformats.org/presentationml/2006/main">
  <p:tag name="MH" val="20160508113210"/>
  <p:tag name="MH_LIBRARY" val="GRAPHIC"/>
  <p:tag name="MH_TYPE" val="Other"/>
  <p:tag name="MH_ORDER" val="4"/>
</p:tagLst>
</file>

<file path=ppt/tags/tag9.xml><?xml version="1.0" encoding="utf-8"?>
<p:tagLst xmlns:p="http://schemas.openxmlformats.org/presentationml/2006/main">
  <p:tag name="MH" val="20160508113210"/>
  <p:tag name="MH_LIBRARY" val="GRAPHIC"/>
  <p:tag name="MH_TYPE" val="Other"/>
  <p:tag name="MH_ORDER" val="1"/>
</p:tagLst>
</file>

<file path=ppt/theme/theme1.xml><?xml version="1.0" encoding="utf-8"?>
<a:theme xmlns:a="http://schemas.openxmlformats.org/drawingml/2006/main" name="Office 主题">
  <a:themeElements>
    <a:clrScheme name="自定义 2">
      <a:dk1>
        <a:srgbClr val="20517C"/>
      </a:dk1>
      <a:lt1>
        <a:srgbClr val="FFFFFF"/>
      </a:lt1>
      <a:dk2>
        <a:srgbClr val="20517C"/>
      </a:dk2>
      <a:lt2>
        <a:srgbClr val="FFFFFF"/>
      </a:lt2>
      <a:accent1>
        <a:srgbClr val="20517C"/>
      </a:accent1>
      <a:accent2>
        <a:srgbClr val="FFFFF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论文答辩主题字体">
      <a:majorFont>
        <a:latin typeface="华文细黑"/>
        <a:ea typeface="微软雅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A000120150327A04KPBG</Template>
  <TotalTime>0</TotalTime>
  <Words>1478</Words>
  <Application>WPS 演示</Application>
  <PresentationFormat>宽屏</PresentationFormat>
  <Paragraphs>214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华文细黑</vt:lpstr>
      <vt:lpstr>微软雅黑</vt:lpstr>
      <vt:lpstr>Calibri</vt:lpstr>
      <vt:lpstr>等线</vt:lpstr>
      <vt:lpstr>Arial Narrow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@小川PPT</dc:creator>
  <cp:lastModifiedBy>apple</cp:lastModifiedBy>
  <cp:revision>407</cp:revision>
  <dcterms:created xsi:type="dcterms:W3CDTF">2015-05-14T07:52:00Z</dcterms:created>
  <dcterms:modified xsi:type="dcterms:W3CDTF">2018-09-15T05:35:40Z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