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1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1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A70A-37B1-42C8-A8F1-4655DF9F7EAD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78D-72F1-4AD3-8CEE-A9C5756D8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41555552/article/details/9028986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825" y="79623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啊哈！</a:t>
            </a:r>
            <a:r>
              <a:rPr lang="en-US" altLang="zh-CN" dirty="0" smtClean="0"/>
              <a:t>EOSJS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6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get_currency_balance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get_currency_balance</a:t>
            </a:r>
            <a:r>
              <a:rPr lang="en-US" altLang="zh-CN" dirty="0"/>
              <a:t>(code: string, account: string, symbol?: string): Promise&lt;any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6" y="2933490"/>
            <a:ext cx="10346652" cy="21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get_currency_balance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rpc.get_currency_balance</a:t>
            </a:r>
            <a:r>
              <a:rPr lang="en-US" altLang="zh-CN" dirty="0"/>
              <a:t>("zjubcatokens","yangjiani233").then(res=&gt;{console.log(res</a:t>
            </a:r>
            <a:r>
              <a:rPr lang="en-US" altLang="zh-CN" dirty="0" smtClean="0"/>
              <a:t>)});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06" y="3372461"/>
            <a:ext cx="7908062" cy="7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history_get_actions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history_get_actions</a:t>
            </a:r>
            <a:r>
              <a:rPr lang="en-US" altLang="zh-CN" dirty="0"/>
              <a:t>(</a:t>
            </a:r>
            <a:r>
              <a:rPr lang="en-US" altLang="zh-CN" dirty="0" err="1"/>
              <a:t>accountName</a:t>
            </a:r>
            <a:r>
              <a:rPr lang="en-US" altLang="zh-CN" dirty="0"/>
              <a:t>: string, </a:t>
            </a:r>
            <a:r>
              <a:rPr lang="en-US" altLang="zh-CN" dirty="0" err="1"/>
              <a:t>pos</a:t>
            </a:r>
            <a:r>
              <a:rPr lang="en-US" altLang="zh-CN" dirty="0"/>
              <a:t>?: number, offset?: number): Promise&lt;any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12" y="2762192"/>
            <a:ext cx="12359917" cy="23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history_get_actions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rpc.history_get_actions</a:t>
            </a:r>
            <a:r>
              <a:rPr lang="en-US" altLang="zh-CN" dirty="0"/>
              <a:t>("</a:t>
            </a:r>
            <a:r>
              <a:rPr lang="en-US" altLang="zh-CN" dirty="0" err="1"/>
              <a:t>zjubcatokens</a:t>
            </a:r>
            <a:r>
              <a:rPr lang="en-US" altLang="zh-CN" dirty="0"/>
              <a:t>").then(res=&gt;{console.log(res</a:t>
            </a:r>
            <a:r>
              <a:rPr lang="en-US" altLang="zh-CN" dirty="0" smtClean="0"/>
              <a:t>)});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51" y="525639"/>
            <a:ext cx="4751874" cy="59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139"/>
            <a:ext cx="10969745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9" y="1825625"/>
            <a:ext cx="10934950" cy="18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0" y="365125"/>
            <a:ext cx="9729691" cy="5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proposal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48" y="4591832"/>
            <a:ext cx="18661742" cy="11922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9" y="1439440"/>
            <a:ext cx="9328897" cy="25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deserializeTransactionWithActions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deserializeTransactionWithActions</a:t>
            </a:r>
            <a:r>
              <a:rPr lang="en-US" altLang="zh-CN" dirty="0"/>
              <a:t>(transaction: Uint8Array | string): Promise&lt;any&gt;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1" y="2998432"/>
            <a:ext cx="13145017" cy="13715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02" y="446836"/>
            <a:ext cx="6633891" cy="60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Scatter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209" y="666675"/>
            <a:ext cx="6364630" cy="56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碎碎念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0296"/>
            <a:ext cx="10515600" cy="938840"/>
          </a:xfrm>
        </p:spPr>
        <p:txBody>
          <a:bodyPr/>
          <a:lstStyle/>
          <a:p>
            <a:r>
              <a:rPr lang="en-US" altLang="zh-CN" dirty="0" err="1"/>
              <a:t>Dapp</a:t>
            </a:r>
            <a:r>
              <a:rPr lang="zh-CN" altLang="en-US" dirty="0"/>
              <a:t>开发前端必然是要操作智能合约的，</a:t>
            </a:r>
            <a:r>
              <a:rPr lang="en-US" altLang="zh-CN" dirty="0"/>
              <a:t>EOSJS</a:t>
            </a:r>
            <a:r>
              <a:rPr lang="zh-CN" altLang="en-US" dirty="0"/>
              <a:t>扮演的角色就是在前端要对智能合约进行操作的</a:t>
            </a:r>
            <a:r>
              <a:rPr lang="en-US" altLang="zh-CN" dirty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384181"/>
            <a:ext cx="10515600" cy="99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EOSJS@20.0.0</a:t>
            </a:r>
            <a:r>
              <a:rPr lang="zh-CN" altLang="en-US" dirty="0" smtClean="0"/>
              <a:t>稳定版发布，这和之前的版本相差还是非常大的，今天我们就讨论稳定版叭。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588317"/>
            <a:ext cx="10515600" cy="99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DAPP</a:t>
            </a:r>
            <a:r>
              <a:rPr lang="zh-CN" altLang="en-US" b="1" dirty="0"/>
              <a:t>开发入门</a:t>
            </a:r>
            <a:r>
              <a:rPr lang="en-US" altLang="zh-CN" b="1" dirty="0"/>
              <a:t>——</a:t>
            </a:r>
            <a:r>
              <a:rPr lang="zh-CN" altLang="en-US" b="1" dirty="0"/>
              <a:t>啊哈！</a:t>
            </a:r>
            <a:r>
              <a:rPr lang="en-US" altLang="zh-CN" b="1" dirty="0"/>
              <a:t>EOSJS</a:t>
            </a:r>
            <a:r>
              <a:rPr lang="zh-CN" altLang="en-US" b="1" dirty="0"/>
              <a:t>稳定版</a:t>
            </a:r>
            <a:r>
              <a:rPr lang="zh-CN" altLang="en-US" b="1" dirty="0" smtClean="0"/>
              <a:t>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https://blog.csdn.net/qq_41555552/article/details/90289869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23" y="437576"/>
            <a:ext cx="6456200" cy="6005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23" y="437576"/>
            <a:ext cx="6896119" cy="60039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723" y="437576"/>
            <a:ext cx="6942227" cy="5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-S </a:t>
            </a:r>
            <a:r>
              <a:rPr lang="en-US" altLang="zh-CN" dirty="0" err="1"/>
              <a:t>scatterjs</a:t>
            </a:r>
            <a:r>
              <a:rPr lang="en-US" altLang="zh-CN" dirty="0"/>
              <a:t>-core 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-S scatterjs-plugin-eosjs2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1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77" y="1127410"/>
            <a:ext cx="8570323" cy="47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94" y="199651"/>
            <a:ext cx="6202996" cy="65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7136" y="2559582"/>
            <a:ext cx="2472363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5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170"/>
          </a:xfrm>
        </p:spPr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en-US" altLang="zh-CN" dirty="0" err="1"/>
              <a:t>eosjs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Basic Usage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4896"/>
          </a:xfrm>
        </p:spPr>
        <p:txBody>
          <a:bodyPr/>
          <a:lstStyle/>
          <a:p>
            <a:r>
              <a:rPr lang="en-US" altLang="zh-CN" b="1" dirty="0"/>
              <a:t>Signature Provider</a:t>
            </a:r>
          </a:p>
          <a:p>
            <a:r>
              <a:rPr lang="en-US" altLang="zh-CN" b="1" dirty="0"/>
              <a:t>JSON-RPC</a:t>
            </a:r>
          </a:p>
          <a:p>
            <a:r>
              <a:rPr lang="en-US" altLang="zh-CN" b="1" dirty="0" smtClean="0"/>
              <a:t>API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643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Signature </a:t>
            </a:r>
            <a:r>
              <a:rPr lang="en-US" altLang="zh-CN" b="1" dirty="0" smtClean="0"/>
              <a:t>Provider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679272" cy="5828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2689784"/>
            <a:ext cx="8295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Helvetica Neue"/>
              </a:rPr>
              <a:t>The Signature Provider holds private keys and is responsible for signing transactions.</a:t>
            </a:r>
          </a:p>
          <a:p>
            <a:r>
              <a:rPr lang="en-US" altLang="zh-CN" sz="2400" b="1" i="1" dirty="0" smtClean="0">
                <a:solidFill>
                  <a:srgbClr val="333333"/>
                </a:solidFill>
                <a:effectLst/>
                <a:latin typeface="Helvetica Neue"/>
              </a:rPr>
              <a:t>Using the </a:t>
            </a:r>
            <a:r>
              <a:rPr lang="en-US" altLang="zh-CN" sz="2400" b="1" i="1" dirty="0" err="1" smtClean="0">
                <a:solidFill>
                  <a:srgbClr val="333333"/>
                </a:solidFill>
                <a:effectLst/>
                <a:latin typeface="Helvetica Neue"/>
              </a:rPr>
              <a:t>JsSignatureProvider</a:t>
            </a:r>
            <a:r>
              <a:rPr lang="en-US" altLang="zh-CN" sz="2400" b="1" i="1" dirty="0" smtClean="0">
                <a:solidFill>
                  <a:srgbClr val="333333"/>
                </a:solidFill>
                <a:effectLst/>
                <a:latin typeface="Helvetica Neue"/>
              </a:rPr>
              <a:t> in the browser is not secure and should only be used for development purposes. Use a secure vault outside of the context of the webpage to ensure security when signing transactions in production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220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JSON-RPC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en-US" altLang="zh-CN" dirty="0"/>
              <a:t> = new </a:t>
            </a:r>
            <a:r>
              <a:rPr lang="en-US" altLang="zh-CN" dirty="0" err="1"/>
              <a:t>JsonRpc</a:t>
            </a:r>
            <a:r>
              <a:rPr lang="en-US" altLang="zh-CN" dirty="0"/>
              <a:t>('http://127.0.0.1:8888', { fetch </a:t>
            </a:r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AuthorityProvider</a:t>
            </a:r>
            <a:endParaRPr lang="en-US" altLang="zh-CN" dirty="0"/>
          </a:p>
          <a:p>
            <a:pPr lvl="1"/>
            <a:r>
              <a:rPr lang="en-US" altLang="zh-CN" dirty="0" err="1"/>
              <a:t>AbiProvider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get_abi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get_abi</a:t>
            </a:r>
            <a:r>
              <a:rPr lang="en-US" altLang="zh-CN" dirty="0"/>
              <a:t>(</a:t>
            </a:r>
            <a:r>
              <a:rPr lang="en-US" altLang="zh-CN" dirty="0" err="1"/>
              <a:t>accountName</a:t>
            </a:r>
            <a:r>
              <a:rPr lang="en-US" altLang="zh-CN" dirty="0"/>
              <a:t>: string): Promise&lt;</a:t>
            </a:r>
            <a:r>
              <a:rPr lang="en-US" altLang="zh-CN" dirty="0" err="1"/>
              <a:t>GetAbiResult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8070"/>
            <a:ext cx="9514341" cy="10144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3053"/>
          <a:stretch/>
        </p:blipFill>
        <p:spPr>
          <a:xfrm>
            <a:off x="838199" y="3880502"/>
            <a:ext cx="11087394" cy="27116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695" y="157562"/>
            <a:ext cx="8153671" cy="65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get_account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get_account</a:t>
            </a:r>
            <a:r>
              <a:rPr lang="en-US" altLang="zh-CN" dirty="0"/>
              <a:t>(</a:t>
            </a:r>
            <a:r>
              <a:rPr lang="en-US" altLang="zh-CN" dirty="0" err="1"/>
              <a:t>accountName</a:t>
            </a:r>
            <a:r>
              <a:rPr lang="en-US" altLang="zh-CN" dirty="0"/>
              <a:t>: string): Promise&lt;any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194"/>
          <a:stretch/>
        </p:blipFill>
        <p:spPr>
          <a:xfrm>
            <a:off x="616687" y="2618237"/>
            <a:ext cx="10533321" cy="10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get_account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rpc.get_account</a:t>
            </a:r>
            <a:r>
              <a:rPr lang="en-US" altLang="zh-CN" dirty="0"/>
              <a:t>("</a:t>
            </a:r>
            <a:r>
              <a:rPr lang="en-US" altLang="zh-CN" dirty="0" err="1"/>
              <a:t>zjubcatokens</a:t>
            </a:r>
            <a:r>
              <a:rPr lang="en-US" altLang="zh-CN" dirty="0"/>
              <a:t>").then(res=&gt;{console.log(res)});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4740"/>
          <a:stretch/>
        </p:blipFill>
        <p:spPr>
          <a:xfrm>
            <a:off x="164716" y="2546899"/>
            <a:ext cx="6142252" cy="3630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4761"/>
          <a:stretch/>
        </p:blipFill>
        <p:spPr>
          <a:xfrm>
            <a:off x="6306968" y="2955851"/>
            <a:ext cx="6142252" cy="2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252</Words>
  <Application>Microsoft Office PowerPoint</Application>
  <PresentationFormat>宽屏</PresentationFormat>
  <Paragraphs>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Helvetica Neue</vt:lpstr>
      <vt:lpstr>等线</vt:lpstr>
      <vt:lpstr>等线 Light</vt:lpstr>
      <vt:lpstr>Arial</vt:lpstr>
      <vt:lpstr>Office 主题​​</vt:lpstr>
      <vt:lpstr>啊哈！EOSJS</vt:lpstr>
      <vt:lpstr>碎碎念</vt:lpstr>
      <vt:lpstr>安装</vt:lpstr>
      <vt:lpstr>Basic Usage </vt:lpstr>
      <vt:lpstr>Signature Provider</vt:lpstr>
      <vt:lpstr>JSON-RPC</vt:lpstr>
      <vt:lpstr>get_abi </vt:lpstr>
      <vt:lpstr>get_account</vt:lpstr>
      <vt:lpstr>get_account</vt:lpstr>
      <vt:lpstr>get_currency_balance</vt:lpstr>
      <vt:lpstr>get_currency_balance</vt:lpstr>
      <vt:lpstr>history_get_actions</vt:lpstr>
      <vt:lpstr>history_get_actions</vt:lpstr>
      <vt:lpstr>url</vt:lpstr>
      <vt:lpstr>API</vt:lpstr>
      <vt:lpstr>PowerPoint 演示文稿</vt:lpstr>
      <vt:lpstr>Get proposal</vt:lpstr>
      <vt:lpstr>deserializeTransactionWithActions</vt:lpstr>
      <vt:lpstr>Scatter</vt:lpstr>
      <vt:lpstr>networks</vt:lpstr>
      <vt:lpstr>install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啊哈！EOSJS</dc:title>
  <dc:creator>杨 佳妮</dc:creator>
  <cp:lastModifiedBy>杨 佳妮</cp:lastModifiedBy>
  <cp:revision>10</cp:revision>
  <dcterms:created xsi:type="dcterms:W3CDTF">2019-05-16T15:07:32Z</dcterms:created>
  <dcterms:modified xsi:type="dcterms:W3CDTF">2019-05-19T12:22:06Z</dcterms:modified>
</cp:coreProperties>
</file>