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1E69945-AB28-4C5B-AC77-297E6B516A81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90F9E34-D5D9-471A-9BA3-72C5616ABF14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dt"/>
          </p:nvPr>
        </p:nvSpPr>
        <p:spPr>
          <a:xfrm>
            <a:off x="457200" y="476748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ftr"/>
          </p:nvPr>
        </p:nvSpPr>
        <p:spPr>
          <a:xfrm>
            <a:off x="3124080" y="476748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/>
          </p:nvPr>
        </p:nvSpPr>
        <p:spPr>
          <a:xfrm>
            <a:off x="6553080" y="476748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47AF74-F0CE-4A4E-9DCD-AB7163EDEE8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s-ES" sz="1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CO" sz="1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38120" cy="339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LevelHaga clic para modificar el estilo de texto del patrón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48320" y="1199880"/>
            <a:ext cx="4038120" cy="339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LevelHaga clic para modificar el estilo de texto del patrón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dt"/>
          </p:nvPr>
        </p:nvSpPr>
        <p:spPr>
          <a:xfrm>
            <a:off x="457200" y="476748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ftr"/>
          </p:nvPr>
        </p:nvSpPr>
        <p:spPr>
          <a:xfrm>
            <a:off x="3124080" y="476748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sldNum"/>
          </p:nvPr>
        </p:nvSpPr>
        <p:spPr>
          <a:xfrm>
            <a:off x="6553080" y="476748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F0C8E8-0A83-43B6-89CB-175056A10A3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Jornal for Open Source Software:</a:t>
            </a: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Business Network Application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Submission and review process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ork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95640" y="1005480"/>
            <a:ext cx="8228880" cy="33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ants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Assets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Transact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ions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ions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icip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lica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side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JOSS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5640" y="1005480"/>
            <a:ext cx="8228880" cy="33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3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ES" sz="1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457200" y="120312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Log-in with ORCID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Measuring Application Usage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Open Science Community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 a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programmer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 want to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 in the Blockchain every usage of my application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order to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track the impact of my software production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should be easy to use (e.g. import a Python module, using a Python decorator)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should be parameterizable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should be transparent to the end user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should inform to the end users about the tracking and allow them to disable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should save the statistics locally and post them as soon as possible (e.g. when there is an Internet connection available)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Workflow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76320" y="1190160"/>
            <a:ext cx="2214360" cy="668520"/>
          </a:xfrm>
          <a:prstGeom prst="homePlate">
            <a:avLst>
              <a:gd name="adj" fmla="val 50000"/>
            </a:avLst>
          </a:prstGeom>
          <a:solidFill>
            <a:srgbClr val="80201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Register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71160" y="2057040"/>
            <a:ext cx="1624320" cy="23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coder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has to register the App in the blockchain using RO2SHARE claim mechanism, getting the identifier for the App.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1914480" y="1189800"/>
            <a:ext cx="2063520" cy="668520"/>
          </a:xfrm>
          <a:prstGeom prst="chevron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Include b4os-stats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2093400" y="2057040"/>
            <a:ext cx="1624320" cy="23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coder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has to include the pip module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b4os-stats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and configure it in order to use the App identifier in the Blockchain. And decorate the functions to be tracked.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6950160" y="1189800"/>
            <a:ext cx="2063520" cy="668520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Upload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7260120" y="2057040"/>
            <a:ext cx="1624320" cy="23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b4os-stats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check the connection to the B4OS web service and updates the usage stats for the given App identifier as soon as possible.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5271480" y="1189800"/>
            <a:ext cx="2063520" cy="668520"/>
          </a:xfrm>
          <a:prstGeom prst="chevron">
            <a:avLst>
              <a:gd name="adj" fmla="val 50000"/>
            </a:avLst>
          </a:prstGeom>
          <a:solidFill>
            <a:srgbClr val="be2f2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5537880" y="2057040"/>
            <a:ext cx="1624320" cy="23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end user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runs the app and the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b4os-stats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module register the usage to a local JSON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3592800" y="1189800"/>
            <a:ext cx="2063520" cy="668520"/>
          </a:xfrm>
          <a:prstGeom prst="chevron">
            <a:avLst>
              <a:gd name="adj" fmla="val 50000"/>
            </a:avLst>
          </a:prstGeom>
          <a:solidFill>
            <a:srgbClr val="b02c2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Agree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3815640" y="2057040"/>
            <a:ext cx="1624320" cy="23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end user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downloads the App and agrees to share anonymous usage stats with the B4OS community.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Google Shape;93;p17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838720" cy="188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B4OS usage tracking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register in the Blockchain has to be done using the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CountRO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transaction which allows to increment a counter access field in the research object. Additionally it rewards 5 points to the contributors of the accessed Research Object. This reward will be reflected in the new state of their wallet; the change in the state of the wallet is recorded as an event.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2018-11-14T15:42:25Z</dcterms:modified>
  <cp:revision>2</cp:revision>
  <dc:subject/>
  <dc:title/>
</cp:coreProperties>
</file>