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bd3ee168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bd3ee168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d3ee168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d3ee168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bd3ee168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bd3ee168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bd3ee168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bd3ee168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bd3ee168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bd3ee168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bd3ee168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bd3ee168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d3ee168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d3ee168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bd3ee168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bd3ee168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bd3ee168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bd3ee168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bd3ee168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bd3ee168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bd3ee168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bd3ee168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bd3ee168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bd3ee168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bd3ee168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bd3ee168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Basics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@CryptoCred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&amp; Win Rate II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Definition of win rate: </a:t>
            </a:r>
            <a:r>
              <a:rPr i="1" lang="en" sz="1100"/>
              <a:t>percentage which reflects how many of a trader’s total trades are winning trades over a given period of time</a:t>
            </a:r>
            <a:endParaRPr sz="1100"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/>
              <a:t>Calculating</a:t>
            </a:r>
            <a:r>
              <a:rPr lang="en" sz="1100"/>
              <a:t> win rate: </a:t>
            </a:r>
            <a:r>
              <a:rPr lang="en" sz="1100"/>
              <a:t> (winning trades ➗ total trades) x 100</a:t>
            </a:r>
            <a:endParaRPr sz="1100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a trader has made 20 total trades in the month of May, 11 of which have been winners. The trader’s win rate for May is calculated thus: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(11 ➗ 20) x 100 = 55% win rate</a:t>
            </a:r>
            <a:endParaRPr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Traders often split into two camps:</a:t>
            </a:r>
            <a:endParaRPr sz="1100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Higher R lower win rate setups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Lower R higher win rate setups (most of the setups I trade fall into this category)</a:t>
            </a:r>
            <a:endParaRPr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By knowing their average R, a trader can </a:t>
            </a:r>
            <a:r>
              <a:rPr lang="en" sz="1100" u="sng"/>
              <a:t>calculate </a:t>
            </a:r>
            <a:r>
              <a:rPr lang="en" sz="1100"/>
              <a:t>the </a:t>
            </a:r>
            <a:r>
              <a:rPr lang="en" sz="1100" u="sng"/>
              <a:t>minimum</a:t>
            </a:r>
            <a:r>
              <a:rPr lang="en" sz="1100"/>
              <a:t> win rate they must meet in order to be profitable: 1 ➗ (1</a:t>
            </a:r>
            <a:r>
              <a:rPr lang="en" sz="1100"/>
              <a:t> </a:t>
            </a:r>
            <a:r>
              <a:rPr lang="en" sz="1100"/>
              <a:t>+</a:t>
            </a:r>
            <a:r>
              <a:rPr lang="en" sz="1100"/>
              <a:t> </a:t>
            </a:r>
            <a:r>
              <a:rPr lang="en" sz="1100"/>
              <a:t>R) x 100</a:t>
            </a:r>
            <a:endParaRPr sz="1100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if a trader’s setups usually have an R of 3, the win rate to be profitable would be calculated thus: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➗ (1 + 3) x 100 = 25%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Evolving R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Concept I picked up from @Trader_Dante</a:t>
            </a:r>
            <a:endParaRPr sz="1100"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Premise: </a:t>
            </a:r>
            <a:r>
              <a:rPr i="1" lang="en" sz="1100"/>
              <a:t>the R of a trade is static upon entry, but as price moves away from entry, the R of the trade evolves</a:t>
            </a:r>
            <a:endParaRPr i="1" sz="1100"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point is to </a:t>
            </a:r>
            <a:r>
              <a:rPr lang="en" sz="1100" u="sng"/>
              <a:t>manage the trade such that during its course the R remains reasonable</a:t>
            </a:r>
            <a:endParaRPr sz="1100" u="sng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Many traders will routinely move their stop loss to break even as soon as possible and leave their targets as they were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This is almost a form of laziness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Where it is possible to do so, traders ought to be </a:t>
            </a:r>
            <a:r>
              <a:rPr lang="en" u="sng"/>
              <a:t>reactive </a:t>
            </a:r>
            <a:r>
              <a:rPr lang="en"/>
              <a:t>and respond to the price action as it develops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Example: trade travels towards target, misses it by 1-2 points, and comes back to take out the trader for a breakeven → that retracement from nearly target back to breakeven is money that the trader effectively gave back to the market</a:t>
            </a:r>
            <a:endParaRPr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 such thing as a free trade - do not let winning trades turn into </a:t>
            </a:r>
            <a:r>
              <a:rPr lang="en" sz="1100"/>
              <a:t>breakevens</a:t>
            </a:r>
            <a:r>
              <a:rPr lang="en" sz="1100"/>
              <a:t>/losers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Drawdown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idea that the market will, at some point, hand your ass to you is just about the only certainty in trading</a:t>
            </a:r>
            <a:endParaRPr sz="1100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fact, this is what risk management is premised on: if a trader manages risk well, they can take a beating and stay in the game</a:t>
            </a:r>
            <a:endParaRPr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Recovering losses is psychologically difficult and becomes progressively more difficult to do if you continue losing - see table (source: BabyPips)</a:t>
            </a:r>
            <a:endParaRPr sz="1100"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Potential drawdown mitigation checklist:</a:t>
            </a:r>
            <a:endParaRPr sz="1100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your win rate and R take a losing streak on the chin? See table 2.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 you have trading rules/some sort of system for taking trades? Or are you gambling?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Have you been following your trading rules?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links your losing trades? What links your winning trades?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 you simply need a break? Are you punting FOMO/revenge trades?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Have you considered reducing your risk and increasing the quality of setups you take? </a:t>
            </a:r>
            <a:endParaRPr/>
          </a:p>
          <a:p>
            <a:pPr indent="-2984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Focus on </a:t>
            </a:r>
            <a:r>
              <a:rPr lang="en" sz="1100" u="sng"/>
              <a:t>survival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Definition: </a:t>
            </a:r>
            <a:r>
              <a:rPr i="1" lang="en" sz="1100"/>
              <a:t>borrowing capital from your broker to open a position larger than one would otherwise be able to</a:t>
            </a:r>
            <a:endParaRPr i="1" sz="1100"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With margin trading come liquidatio</a:t>
            </a:r>
            <a:r>
              <a:rPr lang="en" sz="1100"/>
              <a:t>ns: the price at which your losses are such that the exchange will forcibly close your position</a:t>
            </a:r>
            <a:endParaRPr sz="1100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Usually stated very clearly on the exchange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using 25x leverage, a trader’s position will be liquidated if losses exceed 4%</a:t>
            </a:r>
            <a:endParaRPr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Cross or isolated margin</a:t>
            </a:r>
            <a:endParaRPr sz="1100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Cross = your entire available balance will be used to avoid liquidation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Liquidation = your entire account gets nuked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Isolated = fixed margin for a certain position (which can usually be amended)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Liquidation = the balance used to open the position gets nuked</a:t>
            </a:r>
            <a:endParaRPr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position size calculation </a:t>
            </a:r>
            <a:r>
              <a:rPr lang="en" sz="1100" u="sng"/>
              <a:t>does not change</a:t>
            </a:r>
            <a:endParaRPr sz="1100" u="sng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Your risk must still be the same; margin simply allows you to open positions at a fraction of the cost/without using your entire account balance</a:t>
            </a:r>
            <a:endParaRPr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Margin trading is very risky and can accelerate your losses - do plenty of research before trying it with live funds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 cannot stress enough the importance of risk management - it is the backbone of any good trading strategy and what separates traders from gamblers</a:t>
            </a:r>
            <a:endParaRPr sz="1100"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Focus on </a:t>
            </a:r>
            <a:r>
              <a:rPr lang="en" sz="1100" u="sng"/>
              <a:t>survival</a:t>
            </a:r>
            <a:endParaRPr sz="1100"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One of the best things you can do for risk management is keep a trading record/journal</a:t>
            </a:r>
            <a:endParaRPr sz="1100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building a trading record/journal you can look back and see what risk % works best, which setups are the best, what links your best/worst trades, et cetera</a:t>
            </a:r>
            <a:endParaRPr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This is a </a:t>
            </a:r>
            <a:r>
              <a:rPr lang="en" sz="1100" u="sng"/>
              <a:t>basic</a:t>
            </a:r>
            <a:r>
              <a:rPr lang="en" sz="1100"/>
              <a:t> lesson on risk management - this area of trading warrants further and continued study</a:t>
            </a:r>
            <a:endParaRPr sz="1100"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Exercise utmost caution when margin trading - hone the testnet/demo environment first</a:t>
            </a:r>
            <a:endParaRPr sz="11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Thanks for watching!</a:t>
            </a:r>
            <a:endParaRPr sz="11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I’m building one of the most comprehensive free trading resources - consider a $BTC donation</a:t>
            </a:r>
            <a:endParaRPr sz="11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Bitcoin: 3Lmshpf32UtkWD4RCHvKJvb31u8MwqH7wF</a:t>
            </a:r>
            <a:br>
              <a:rPr lang="en" sz="1100"/>
            </a:br>
            <a:endParaRPr sz="1100"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375" y="3704325"/>
            <a:ext cx="1926625" cy="1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Neither this presentation, nor anything on my Twitter, Telegram, or any other medium/mode of communication, including private correspondence, constitute financial advice.</a:t>
            </a:r>
            <a:br>
              <a:rPr lang="en" sz="1100"/>
            </a:br>
            <a:br>
              <a:rPr lang="en" sz="1100"/>
            </a:br>
            <a:r>
              <a:rPr lang="en" sz="1100"/>
              <a:t>I am not a financial advisor and hold no formal qualifications in this area.</a:t>
            </a:r>
            <a:br>
              <a:rPr lang="en" sz="1100"/>
            </a:br>
            <a:br>
              <a:rPr lang="en" sz="1100"/>
            </a:br>
            <a:r>
              <a:rPr lang="en" sz="1100"/>
              <a:t>Trade entirely at your own risk.</a:t>
            </a:r>
            <a:br>
              <a:rPr lang="en" sz="1100"/>
            </a:br>
            <a:br>
              <a:rPr lang="en" sz="1100"/>
            </a:br>
            <a:r>
              <a:rPr lang="en" sz="1100"/>
              <a:t>This is for entertainment purposes only.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Shoutout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@ThinkingUSD</a:t>
            </a:r>
            <a:endParaRPr sz="11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@Trader_Dante</a:t>
            </a:r>
            <a:endParaRPr sz="11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@AureliusBTC</a:t>
            </a:r>
            <a:endParaRPr sz="11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@</a:t>
            </a:r>
            <a:r>
              <a:rPr lang="en" sz="1100"/>
              <a:t>trader1sz</a:t>
            </a:r>
            <a:endParaRPr sz="1100"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100"/>
            </a:b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General Remarks</a:t>
            </a:r>
            <a:endParaRPr sz="1100"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Stop Losses</a:t>
            </a:r>
            <a:endParaRPr sz="1100"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Risk Per Trade &amp; Position Size</a:t>
            </a:r>
            <a:endParaRPr sz="1100"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R &amp; Win Rate</a:t>
            </a:r>
            <a:endParaRPr sz="1100"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Evolving R</a:t>
            </a:r>
            <a:endParaRPr sz="1100"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Handling Drawdown</a:t>
            </a:r>
            <a:endParaRPr sz="1100"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Margin</a:t>
            </a:r>
            <a:endParaRPr sz="1100"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Conclusion</a:t>
            </a:r>
            <a:endParaRPr sz="1100"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Remarks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Risk management is the most important yet least popular topic in trading</a:t>
            </a:r>
            <a:endParaRPr sz="1100"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 mean it when I say this is lesson covers the “basics”</a:t>
            </a:r>
            <a:endParaRPr sz="1100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Hedging, expectancy, laddering etc. are not covered</a:t>
            </a:r>
            <a:endParaRPr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This lesson is aimed at traders</a:t>
            </a:r>
            <a:endParaRPr sz="1100"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Lots of variables come down to personal preference and good journaling/record-keeping</a:t>
            </a:r>
            <a:endParaRPr sz="1100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much to risk per trade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When/if to risk more than usual on certain setups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Whether to increase/decrease risk when trading is going well/poorly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 R lower strike rate versus lower R higher strike rate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more</a:t>
            </a:r>
            <a:endParaRPr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There’s no point drawing nice lines on candlestick charts if you get wiped out trading - manage risk and stay in the game!</a:t>
            </a:r>
            <a:endParaRPr sz="1100"/>
          </a:p>
          <a:p>
            <a:pPr indent="0" lvl="0" marL="4572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Losses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Definition</a:t>
            </a:r>
            <a:r>
              <a:rPr i="1" lang="en" sz="1100"/>
              <a:t> </a:t>
            </a:r>
            <a:r>
              <a:rPr lang="en" sz="1100"/>
              <a:t>-</a:t>
            </a:r>
            <a:r>
              <a:rPr i="1" lang="en" sz="1100"/>
              <a:t> an order to close a position at a certain</a:t>
            </a:r>
            <a:r>
              <a:rPr lang="en" sz="1100"/>
              <a:t> </a:t>
            </a:r>
            <a:r>
              <a:rPr i="1" lang="en" sz="1100"/>
              <a:t>price point/percentage to limit one’s losses</a:t>
            </a:r>
            <a:endParaRPr i="1" sz="1100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personally always use a stop loss, and I always use a market stop</a:t>
            </a:r>
            <a:endParaRPr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primary purpose of a stop loss is to </a:t>
            </a:r>
            <a:r>
              <a:rPr lang="en" sz="1100" u="sng"/>
              <a:t>protect a trader’s account balance</a:t>
            </a:r>
            <a:r>
              <a:rPr lang="en" sz="1100"/>
              <a:t> when they are wrong on a trade</a:t>
            </a:r>
            <a:endParaRPr sz="1100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limiting the amount a trader loses if they are wrong, they are able to continue trading and be profitable without having to win every time</a:t>
            </a:r>
            <a:endParaRPr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My 2 key principles of stop loss placement:</a:t>
            </a:r>
            <a:endParaRPr sz="1100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trader’s stop loss must be </a:t>
            </a:r>
            <a:r>
              <a:rPr lang="en" u="sng"/>
              <a:t>based on technical analysis</a:t>
            </a:r>
            <a:r>
              <a:rPr lang="en"/>
              <a:t> - do not use fixed percentages, R calculations, etc.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trader’s stop loss must be placed at the </a:t>
            </a:r>
            <a:r>
              <a:rPr lang="en" u="sng"/>
              <a:t>invalidation level</a:t>
            </a:r>
            <a:r>
              <a:rPr lang="en"/>
              <a:t> - that is to say, the point at which the trader’s idea for entering the trade has been invalidated/disproved by the market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When entering a trade, a trader (hopefully) has a thesis for taking it. The stop loss goes where the trader knows that their reasons for entering have been disproved.</a:t>
            </a:r>
            <a:endParaRPr/>
          </a:p>
          <a:p>
            <a:pPr indent="-2984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unique depending on the setup!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Per Trade &amp; Position Size I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Definition of risk per trade:</a:t>
            </a:r>
            <a:r>
              <a:rPr i="1" lang="en" sz="1100"/>
              <a:t> what percentage of total equity a trader stands to lose per trade</a:t>
            </a:r>
            <a:endParaRPr i="1" sz="1100"/>
          </a:p>
          <a:p>
            <a:pPr indent="-2984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Definition of position size</a:t>
            </a:r>
            <a:r>
              <a:rPr i="1" lang="en" sz="1100"/>
              <a:t>: the number of units of an instrument a trader purchases</a:t>
            </a:r>
            <a:endParaRPr i="1" sz="1100"/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Risk per trade:</a:t>
            </a:r>
            <a:endParaRPr sz="1100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Largely down to preference, but most traders are comfortable in the range of 1-5% of equity per trade 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use 3% as a baseline (and reduce it if I start getting slapped around)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Calculating risk per trade</a:t>
            </a:r>
            <a:r>
              <a:rPr lang="en"/>
              <a:t>: total equity x risk %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E.g. if a trader’s equity is $10,000 and they wish to risk 3% - $10,000 x 0.03 = $300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Crucially, this does NOT mean a trader buys units worth $300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Risking $300 means </a:t>
            </a:r>
            <a:r>
              <a:rPr lang="en" u="sng"/>
              <a:t>if the trader gets stopped out</a:t>
            </a:r>
            <a:r>
              <a:rPr lang="en"/>
              <a:t>, they will lose $300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Per Trade and Position Size II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Position Size:</a:t>
            </a:r>
            <a:endParaRPr sz="1100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two key pieces of information a trader needs to know to establish position size are: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Risk per trade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Distance to stop loss from entry in percentage (%) terms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Calculating position size: </a:t>
            </a:r>
            <a:r>
              <a:rPr lang="en"/>
              <a:t>(total equity x risk %) ➗ distance to stop loss from entry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BitMEX example: if a trader has a $50,000 account and wants to risk 3% of their account and their stop loss is 5% away from their entry, the calculation would be performed thus: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(50,000 x 0.03) ➗ 0.05 = 30,000 contracts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Thus, risk per trade and position size are quite distinct: a trader can trade with a $50,000 account can have a $30,000 position size while only risking $1500 (3% of $50,000)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effective trading, it helps if the trader has their risk per trade and stop loss </a:t>
            </a:r>
            <a:r>
              <a:rPr lang="en" u="sng"/>
              <a:t>determined in advance</a:t>
            </a:r>
            <a:r>
              <a:rPr lang="en"/>
              <a:t> so that they trade the appropriate size </a:t>
            </a:r>
            <a:endParaRPr/>
          </a:p>
          <a:p>
            <a:pPr indent="-29845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Worth bearing in mind that most platforms, exchanges, and so on have calculators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&amp; Win Rate I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Definition of R: </a:t>
            </a:r>
            <a:r>
              <a:rPr i="1" lang="en" sz="1100"/>
              <a:t>number which </a:t>
            </a:r>
            <a:r>
              <a:rPr i="1" lang="en" sz="1100"/>
              <a:t>reflects the amount of risk undertaken relative to the reward of a trade</a:t>
            </a:r>
            <a:endParaRPr i="1" sz="1100"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other words, R reflects how much</a:t>
            </a:r>
            <a:r>
              <a:rPr i="1" lang="en"/>
              <a:t> </a:t>
            </a:r>
            <a:r>
              <a:rPr lang="en"/>
              <a:t>risk a trader is taking on a trade to reach a certain reward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Also commonly known as risk:reward rati</a:t>
            </a:r>
            <a:r>
              <a:rPr lang="en"/>
              <a:t>o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Calculating R</a:t>
            </a:r>
            <a:r>
              <a:rPr lang="en"/>
              <a:t>: reward ➗ risk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BitMEX example: if a trader enters a </a:t>
            </a:r>
            <a:r>
              <a:rPr lang="en" u="sng"/>
              <a:t>long </a:t>
            </a:r>
            <a:r>
              <a:rPr lang="en"/>
              <a:t>position with a stop loss (risk) $50 below entry and a target (reward) $200 above entry, the calculation would be performed thus: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200/50 = 4R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Once again, most platforms and plenty of websites will calculate this for you e.g. TradingView long/short position tools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Lots of gurus will pontificate about a minimum R/gold standard R - they’re wrong</a:t>
            </a:r>
            <a:endParaRPr/>
          </a:p>
          <a:p>
            <a:pPr indent="-2984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with stop placement, targets should be </a:t>
            </a:r>
            <a:r>
              <a:rPr lang="en" u="sng"/>
              <a:t>based on technical analysis</a:t>
            </a:r>
            <a:r>
              <a:rPr lang="en"/>
              <a:t> - randomly picking numbers to suit a specific R is pointless; the market doesn’t care!</a:t>
            </a:r>
            <a:endParaRPr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This also means that targets for a trade should be </a:t>
            </a:r>
            <a:r>
              <a:rPr lang="en" u="sng"/>
              <a:t>realistic</a:t>
            </a:r>
            <a:r>
              <a:rPr lang="en"/>
              <a:t> - there is no point in choosing overly ambitious targets which inflate R unless there are good reasons to believe the target will be reached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