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da8ddce6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da8ddce6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da8ddce6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da8ddce6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da8ddce6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da8ddce6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da8ddce6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da8ddce6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da8ddce6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da8ddce6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da8ddce6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da8ddce6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da8ddce6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da8ddce6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da8ddce6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da8ddce6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a8ddce6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a8ddce6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a8ddce6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a8ddce6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da8ddce6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da8ddce6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da8ddce6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da8ddce6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da8ddce6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da8ddce6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da8ddce6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da8ddce6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da8ddce6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da8ddce6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da8ddce6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da8ddce6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Support and Resistance Levels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@CryptoCred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2 - Recurring Tests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Principle: the more a level is tested by price </a:t>
            </a:r>
            <a:r>
              <a:rPr lang="en" u="sng"/>
              <a:t>from the same direction</a:t>
            </a:r>
            <a:r>
              <a:rPr lang="en"/>
              <a:t>, the </a:t>
            </a:r>
            <a:r>
              <a:rPr lang="en" u="sng"/>
              <a:t>weaker</a:t>
            </a:r>
            <a:r>
              <a:rPr lang="en"/>
              <a:t> it becomes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support level that is tested repeatedly as support becomes </a:t>
            </a:r>
            <a:r>
              <a:rPr lang="en" u="sng"/>
              <a:t>weaker</a:t>
            </a:r>
            <a:r>
              <a:rPr lang="en"/>
              <a:t> with each test as buyers are absorbed each time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resistance level that is tested repeatedly as resistance becomes </a:t>
            </a:r>
            <a:r>
              <a:rPr lang="en" u="sng"/>
              <a:t>weaker</a:t>
            </a:r>
            <a:r>
              <a:rPr lang="en"/>
              <a:t> with each test as sellers are absorbed each time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While a level that is tested by price many times from the same direction is weaker with each test, </a:t>
            </a:r>
            <a:r>
              <a:rPr lang="en" u="sng"/>
              <a:t>it becomes strong if/when it flips</a:t>
            </a:r>
            <a:endParaRPr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3 - First Test Best Test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corollary of Principle 2: the highest probability level trade is the </a:t>
            </a:r>
            <a:r>
              <a:rPr lang="en" u="sng"/>
              <a:t>first test of a broken level from the other side</a:t>
            </a:r>
            <a:endParaRPr u="sng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Meaning: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test of a broken resistance level (expected support)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test of a broken support level (expected resistance)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 that the probability of a level holding decreases with each test, one’s odds are enhanced (™) when price tests an S/R flip </a:t>
            </a:r>
            <a:r>
              <a:rPr lang="en" u="sng"/>
              <a:t>for the first time</a:t>
            </a:r>
            <a:r>
              <a:rPr lang="en"/>
              <a:t>; before any buyers/sellers have been absorbed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 subsequent tests are lower probability, but can still be taken if your trading rules permit it e.g. if there is confluence of some sort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3866"/>
            <a:ext cx="9144000" cy="4135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Level Criteria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number of touches (once the level has been broken)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touches from the same direction = weaker level as buyers/sellers absorbed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But once the level is broken and price is on the other side, it is fresh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Violent touches (once the level has been broken)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Violence = how strongly price reacted upon testing the level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violence i.e. bigger swings away = better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recent price action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Extremely important so you don’t use levels that were good in the past but have now been washed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 the chart from right to left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Interested in what recent market participants are doing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Long duration (once the level has been broken)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Levels that </a:t>
            </a:r>
            <a:r>
              <a:rPr lang="en" u="sng"/>
              <a:t>were</a:t>
            </a:r>
            <a:r>
              <a:rPr lang="en"/>
              <a:t> respected as S/R for longer tend to be stronger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level that was resistance for several weeks is likely to be a stronger support (when broken) than a level that was resistance for only a few hours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Drawing tip: refine your level by making sure it is hinged on the most recent lows before break downwards/most recent highs before break upwards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the Inverse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more a level is tested from the same direction, the weaker it becomes with each test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S/R levels flip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an S/R level flips, the first test from the opposite direction is a high probability setup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I.e. first touch of price returning to a broken resistance level (expected support)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I.e. first touch of price returning to a broken support level (expected resistance)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Thus when looking for high probability levels in markets, ask yourself: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there any broken support levels above current price? → for shorts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there any broken resistance levels below current price? → for longs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Trading the inverse = buying broken resistance &amp; selling broken support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Retests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trade two types of retests: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Micro retests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Usually seen &amp; traded on lower time frames (5M, 15M and 1H for me personally)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Occur virtually immediately after a level is broken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Sometimes the pullback doesn’t come back and tag the level itself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Lower probability - no higher time frame proof that level has been broken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Rounded retests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Visible on higher time frames as well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Occur where there has been time and space between the break and the retest of the level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Higher probability - higher time frame proof that the level has been broken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Down to your personal preference, risk appetite, and trading journal notes!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Frames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Generally, higher time frame levels are more reliable than lower time frame levels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the frequency of setups will be considerably reduced if you only trade clean D1 and above levels - they don’t form as often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 personal preference: most of my levels trades are on the H1 and D1 time frames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a time frame that i) works for you ii) gives you a good balance between setup frequency and setup quality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S/R and S/R flips will makes most concepts much easier to learn and understand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Don’t forget that testing a price structure from the same direction repeatedly makes it </a:t>
            </a:r>
            <a:r>
              <a:rPr lang="en" u="sng"/>
              <a:t>weaker</a:t>
            </a:r>
            <a:r>
              <a:rPr lang="en"/>
              <a:t>, it only becomes strong when/if it is </a:t>
            </a:r>
            <a:r>
              <a:rPr lang="en" u="sng"/>
              <a:t>broken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Easy to add tools to confluence this method e.g. Fibs, indicators, other price action structures, et cetera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Thanks for watching!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Consider leaving a $BTC tip if you enjoyed the lesson.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3G3rTu8fcF6ZiR1dTqCFCfyv6DeNkTwcCW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8124" y="3305050"/>
            <a:ext cx="2585875" cy="1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Neither this presentation, nor anything on my Twitter, Telegram, or any other medium/mode of communication, including private correspondence, constitute financial advice.</a:t>
            </a:r>
            <a:br>
              <a:rPr lang="en"/>
            </a:br>
            <a:br>
              <a:rPr lang="en"/>
            </a:br>
            <a:r>
              <a:rPr lang="en"/>
              <a:t>I am not a financial advisor and hold no formal qualifications in this area.</a:t>
            </a:r>
            <a:br>
              <a:rPr lang="en"/>
            </a:br>
            <a:br>
              <a:rPr lang="en"/>
            </a:br>
            <a:r>
              <a:rPr lang="en"/>
              <a:t>Trade entirely at your own risk.</a:t>
            </a:r>
            <a:br>
              <a:rPr lang="en"/>
            </a:br>
            <a:br>
              <a:rPr lang="en"/>
            </a:br>
            <a:r>
              <a:rPr lang="en"/>
              <a:t>This is for entertainment purposes only.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Shoutout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</a:t>
            </a:r>
            <a:r>
              <a:rPr lang="en"/>
              <a:t>Trader_Dante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@trader1sz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@WMD4X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General Remarks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TradingView Setup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Types of Levels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3 Key Principles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Strong Level Criteria + Drawing Tip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Trading the Inverse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Types of Retests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Time Frames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Conclusion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Remarks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overwhelming majority of systems or techniques that marketers will try to sell you are some variation of support/resistance (“S/R”)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an art than a science when it comes to drawing levels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Don’t try to force levels where they’re not clear - highest probability setups will come from clear setups that are worth waiting for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straightforward as the key principles are, there’s still a lot of common confusion - even experienced traders may learn something new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TradingView Setup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Levels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3866"/>
            <a:ext cx="9144000" cy="4135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1 - S/R Flips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Principle: S/R levels flip when broken by price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support level that is </a:t>
            </a:r>
            <a:r>
              <a:rPr lang="en" u="sng"/>
              <a:t>broken</a:t>
            </a:r>
            <a:r>
              <a:rPr lang="en"/>
              <a:t> turns to resistance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resistance level that is </a:t>
            </a:r>
            <a:r>
              <a:rPr lang="en" u="sng"/>
              <a:t>broken</a:t>
            </a:r>
            <a:r>
              <a:rPr lang="en"/>
              <a:t> turns to support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Broken: a clean candle close through the level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basic principle is the backbone of most price action trading concepts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