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Economica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Economi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Economica-italic.fntdata"/><Relationship Id="rId50" Type="http://schemas.openxmlformats.org/officeDocument/2006/relationships/font" Target="fonts/Economica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55" Type="http://schemas.openxmlformats.org/officeDocument/2006/relationships/font" Target="fonts/OpenSans-italic.fntdata"/><Relationship Id="rId10" Type="http://schemas.openxmlformats.org/officeDocument/2006/relationships/slide" Target="slides/slide6.xml"/><Relationship Id="rId54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46bec0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46bec0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475013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475013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475013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475013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475013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475013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475013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475013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475013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475013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475013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475013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475013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475013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4750133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4750133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4750133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4750133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4750133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475013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4750133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4750133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4750133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4750133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475013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475013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750133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4750133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4750133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4750133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4750133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4750133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4750133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4750133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4750133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4750133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750133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4750133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4750133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4750133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4750133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4750133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46bec0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46bec0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4750133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4750133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4750133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4750133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4750133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4750133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4750133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4750133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4750133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4750133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4750133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4750133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4750133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4750133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4750133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4750133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4750133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4750133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4750133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4750133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475013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475013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4750133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4750133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4750133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4750133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4750133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4750133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4750133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4750133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4750133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4750133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4786b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4786b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475013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475013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786be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786be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47501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47501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475013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475013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bab.teachable.com/courses" TargetMode="External"/><Relationship Id="rId4" Type="http://schemas.openxmlformats.org/officeDocument/2006/relationships/hyperlink" Target="http://stockcharts.com/school/doku.php?id=chart_school:technical_indicators:ichimoku_cloud" TargetMode="External"/><Relationship Id="rId5" Type="http://schemas.openxmlformats.org/officeDocument/2006/relationships/hyperlink" Target="https://www.youtube.com/user/carpenoctom" TargetMode="External"/><Relationship Id="rId6" Type="http://schemas.openxmlformats.org/officeDocument/2006/relationships/hyperlink" Target="https://www.youtube.com/user/ChaosTrader63/videos" TargetMode="External"/><Relationship Id="rId7" Type="http://schemas.openxmlformats.org/officeDocument/2006/relationships/hyperlink" Target="http://www.ichimokutrad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Ichimoku Cloud Crash Course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@Cryptocred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umosupport.png"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Kijun Sen acting as support - OMG/BTC 4H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mgkijun.png"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ARK/BTC 4H - 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Kumo Cloud acting as resistance 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RKBTC.png"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Ichimoku Cloud Trading Strategies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25225"/>
            <a:ext cx="85206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Note: this list is not exhaustive, for the sake of brevity.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Tenkan-Kijun Cross (TK Cross)               Ichimoku as an Oscillator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Kumo Breakout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Kumo Edge-To-Edge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Kijun Bounce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Kijun Cross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Kumo Twists/Senkou Span Cross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Crosses Relative to Kumo Cloud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TK cross takes place, you must interpret this signal with reference to the Kumo Cloud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Bullish TK cross above the Kumo is a strong bullish signal, whereas the same TK cross below the Kumo only signals to close shorts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Similarly, a bearish TK cross inside the Kumo is a neutral bearish signal, whereas the same TK cross below the Kumo would be a strong sell signal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short: the trend increases or diminishes the strength of the signal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Frames and Ichimoku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rules apply: higher time frames give stronger and more reliable signals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mostly use 30m, 1H, 4H, and 1D (and this seems to be quite popular among Cloud traders)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coins won’t have enough history for Cloud to work properly, so you can either use a lower time frame or reduce settings to single Cloud as opposed to double (h/t @CarpeNoctom once again)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 Cross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Tenkan Sen (Conversion line) crosses above or below the Kijun Sen (Base line)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simple terms: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When the blue line crosses from below to above the cherry line, it’s a bullish cross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When the blue line crosses from above to below the cherry line, it’s a bearish cross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 to look where the cross is in relation to the Kumo!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BTC/USD 1D - Bullish and Bearish TK Crosses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		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financial advice. Trading is a very risky endeavour and can result in tremendous losses. Contact a </a:t>
            </a:r>
            <a:r>
              <a:rPr lang="en"/>
              <a:t>licensed</a:t>
            </a:r>
            <a:r>
              <a:rPr lang="en"/>
              <a:t> professional for advice.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me sharing my personal opinion and personal interpretation of a system I’ve had NO FORMAL TRAINING IN.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tccrosses.png"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ETH/BTC 1D - Bullish and Bearish TK Crosses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thbtc.png"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Kumo Breakout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price breaks above or below the Kumo Cloud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 simple terms: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When price breaks up through the top of the Kumo Cloud, this is bullish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When price breaks down below the last line of the Kumo Cloud, this is bearish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When price is within the Kumo Cloud, this is usually a no trade zone for me, with the exception of an edge-to-edge (to be covered later)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BTC/USD 4H - Kumo Breakouts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tcclouds.png"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Kumo Edge-to-Edge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price breaks into the Kumo and there’re candle closes inside it, the target becomes the opposite edge of the Kumo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other elements of the Ichimoku Cloud system and other tools (oscillators, moving averages, et cetera) to see if the move is supported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simple terms: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price enters the Kumo Cloud and stays there, there’s a reasonable chance that price reaches the opposite end of the cloud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DASH/BTC 4H - Edge-to-Edge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ashcloud.png"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ARDR/BTC 4H - Edge-to-Edge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set it up?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settings (10/30/60/30)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Doubled for conservative signals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Adding to favourites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rdrbtcloud.png"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Kijun Bounce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225225"/>
            <a:ext cx="85206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Kijun Bounce is when price retraces to the Kijun Sen and successfully uses it as a support level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the equivalent of price testing a horizontal or trendline support level, and bouncing from there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Thus, placing buys at the Kijun = Ichimoku version of buying support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simple terms: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Kijun Bounce is when price tests and bounces off the cherry line. This suggests that the support level has held, and the trend is likely to continue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BTC/USD 4H - Kijun Bounces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ijunbounce.png"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Kijun Cross		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the price crosses above or below the Kijun Sen (Base line)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simple terms: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When the price crosses from below to above the cherry line, it’s a bullish signal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When the price crosses from above to below the cherry line, it’s a bearish signal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LTC/BTC 1D - Kijun Crosses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tcbounces.png"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Kumo Twists/Senkou Span Crosses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Senkou Span Cross signal occurs when Senkou Span A crosses Senkou Span 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Lots of possible signals, but I’ll stick to the simple one: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future Kumo should reflect the position you’re taking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simple terms: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If you want to buy, look for the future Kumo to be green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you want to sell, look for the future Kumo to be red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LTC/BTC 4H - Kumo Twists/Senkou Span Crosses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ltcsenkou.png" id="304" name="Google Shape;3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P.S. Huge h/t to @CarpeNoctom, @LedgerStatus, and the Blockchain at Berkeley course!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lot of the strategies in this presentation I’ve learned from these guys and from the course, so follow them both and I heartily recommend investing in the BaB course.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 (non-sponsored &amp; not a referral link) - https://bab.teachable.com/courses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Ichimoku as an Oscillator</a:t>
            </a:r>
            <a:endParaRPr/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greater the disparity between the Kijun Sen and the Tenkan Sen, the more overbought/oversold the price is (depending on the trend)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also known as TK disequilibrium (which corrects and returns equilibrium)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simple terms: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gap between the cherry line and the blue line becomes big, it suggests price will need to correct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BTC/USD 2D - TK Disequilibrium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kdsq.png" id="323" name="Google Shape;3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	</a:t>
            </a:r>
            <a:endParaRPr/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it all together - don’t isolate strategies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Reminder: when trading TK crosses, look at where the cross is relative to the Kumo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if other indicators support the Ichimoku signal you’re going to follow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#cloudknows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335" name="Google Shape;335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https://bab.teachable.com/courses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http://stockcharts.com/school/doku.php?id=chart_school:technical_indicators:ichimoku_cloud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https://www.youtube.com/user/carpenoctom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https://www.youtube.com/user/ChaosTrader63/videos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http://www.ichimokutrader.com/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http://www.kumotrader.com/ichimoku_wiki/index.php?title=Main_Page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What am I looking at?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untitledd.png"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chitut.png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support and resistance?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Kumo Cloud (especially flat Kumo)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Kijun Sen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Tenkan Sen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integrated very well with trend lines/patterns/horizontal levels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BTC/USD 1D - 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Kumo Cloud acting as support 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