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7975324e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7975324e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7975324e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7975324e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975324e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975324e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7975324e9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7975324e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975324e9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7975324e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7972f6d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7972f6d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7972f6d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7972f6d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fbf0e2f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fbf0e2f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975324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975324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fbf0e2f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fbf0e2f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975324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975324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975324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7975324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972f6d2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7972f6d2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975324e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7975324e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7975324e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7975324e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Retracement and Extension Levels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@CryptoCred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Anchor Selection - Which Highs/Lows to Pick II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 you know what a swing high/swing low looks like - but there are loads of them!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does one identify which </a:t>
            </a:r>
            <a:r>
              <a:rPr lang="en" u="sng"/>
              <a:t>specific</a:t>
            </a:r>
            <a:r>
              <a:rPr lang="en"/>
              <a:t> swing high/low is a good place for an anchor?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‘objective’ answer - hence why so many traders set up &amp; use Fibs differently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My </a:t>
            </a:r>
            <a:r>
              <a:rPr lang="en" u="sng"/>
              <a:t>preference </a:t>
            </a:r>
            <a:r>
              <a:rPr lang="en"/>
              <a:t>- </a:t>
            </a:r>
            <a:r>
              <a:rPr lang="en" u="sng"/>
              <a:t>deep/obvious/stand out swings</a:t>
            </a:r>
            <a:r>
              <a:rPr lang="en"/>
              <a:t> → ones which your eye is drawn to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Remember institutional order flow lesson: which swing high/low will entice traders?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Summary: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/>
              <a:t>Swing highs and swing lows</a:t>
            </a:r>
            <a:r>
              <a:rPr lang="en"/>
              <a:t> - which usually form at the top/bottom of a move - make for good anchors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When refining which swing high/swing low to choose - the </a:t>
            </a:r>
            <a:r>
              <a:rPr lang="en" u="sng"/>
              <a:t>good ones tend to be the obvious ones</a:t>
            </a:r>
            <a:endParaRPr u="sng"/>
          </a:p>
          <a:p>
            <a:pPr indent="-29845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These criteria are valid </a:t>
            </a:r>
            <a:r>
              <a:rPr lang="en" u="sng"/>
              <a:t>across all time frames</a:t>
            </a:r>
            <a:r>
              <a:rPr i="1" lang="en"/>
              <a:t> </a:t>
            </a:r>
            <a:r>
              <a:rPr lang="en"/>
              <a:t>i.e. you can apply these regardless of whether you’re ‘Fibbing’ big 1D moves or smaller time frame scalps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Fibonacci Levels to Identify Support/Entries 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premise: using Fibonacci levels to identify where price may </a:t>
            </a:r>
            <a:r>
              <a:rPr lang="en" u="sng"/>
              <a:t>retrace to after moving up</a:t>
            </a:r>
            <a:endParaRPr u="sng"/>
          </a:p>
          <a:p>
            <a:pPr indent="-3111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How:</a:t>
            </a:r>
            <a:endParaRPr/>
          </a:p>
          <a:p>
            <a:pPr indent="-29845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Identify the </a:t>
            </a:r>
            <a:r>
              <a:rPr lang="en" u="sng"/>
              <a:t>base</a:t>
            </a:r>
            <a:r>
              <a:rPr lang="en"/>
              <a:t> of the rally - a </a:t>
            </a:r>
            <a:r>
              <a:rPr lang="en" u="sng"/>
              <a:t>swing low</a:t>
            </a:r>
            <a:endParaRPr u="sng"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Identify the </a:t>
            </a:r>
            <a:r>
              <a:rPr lang="en" u="sng"/>
              <a:t>peak</a:t>
            </a:r>
            <a:r>
              <a:rPr lang="en"/>
              <a:t> of the rally - a </a:t>
            </a:r>
            <a:r>
              <a:rPr lang="en" u="sng"/>
              <a:t>swing high</a:t>
            </a:r>
            <a:r>
              <a:rPr lang="en"/>
              <a:t>/self-evident ‘top’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Select your Fibonacci retracement tool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Click 1: swing low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Click 2: swing high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Fibonacci levels will appear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Chart examples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Fibonacci Levels to Identify Resistance/Targets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premise: using Fibonacci levels to identify where price may </a:t>
            </a:r>
            <a:r>
              <a:rPr lang="en" u="sng"/>
              <a:t>find resistance after a move down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How: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Identify the </a:t>
            </a:r>
            <a:r>
              <a:rPr lang="en" u="sng"/>
              <a:t>peak of the rally</a:t>
            </a:r>
            <a:r>
              <a:rPr lang="en"/>
              <a:t> - a </a:t>
            </a:r>
            <a:r>
              <a:rPr lang="en" u="sng"/>
              <a:t>swing high</a:t>
            </a:r>
            <a:endParaRPr u="sng"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Identify the </a:t>
            </a:r>
            <a:r>
              <a:rPr lang="en" u="sng"/>
              <a:t>bottom of the move down</a:t>
            </a:r>
            <a:r>
              <a:rPr lang="en"/>
              <a:t> - a </a:t>
            </a:r>
            <a:r>
              <a:rPr lang="en" u="sng"/>
              <a:t>swing low</a:t>
            </a:r>
            <a:endParaRPr u="sng"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Select your Fibonacci retracement tool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Click 1: swing high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Click 2: swing low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Fibonacci levels will appear</a:t>
            </a:r>
            <a:endParaRPr/>
          </a:p>
          <a:p>
            <a:pPr indent="-3111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Chart examples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Fibonacci Levels to Identify Resistance/Targets at ATH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premise: using Fibonacci levels to identify </a:t>
            </a:r>
            <a:r>
              <a:rPr lang="en" u="sng"/>
              <a:t>plausible targets/resistance when price is at ATH</a:t>
            </a:r>
            <a:endParaRPr u="sng"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How: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Identify a </a:t>
            </a:r>
            <a:r>
              <a:rPr lang="en" u="sng"/>
              <a:t>significant swing high</a:t>
            </a:r>
            <a:r>
              <a:rPr lang="en"/>
              <a:t> </a:t>
            </a:r>
            <a:r>
              <a:rPr b="1" lang="en"/>
              <a:t>AND/OR</a:t>
            </a:r>
            <a:r>
              <a:rPr lang="en"/>
              <a:t> </a:t>
            </a:r>
            <a:r>
              <a:rPr lang="en" u="sng"/>
              <a:t>ATH</a:t>
            </a:r>
            <a:endParaRPr u="sng"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Identify a </a:t>
            </a:r>
            <a:r>
              <a:rPr lang="en" u="sng"/>
              <a:t>significant swing low</a:t>
            </a:r>
            <a:r>
              <a:rPr lang="en"/>
              <a:t> </a:t>
            </a:r>
            <a:r>
              <a:rPr b="1" lang="en"/>
              <a:t>AND/OR </a:t>
            </a:r>
            <a:r>
              <a:rPr lang="en" u="sng"/>
              <a:t>ATL</a:t>
            </a:r>
            <a:endParaRPr u="sng"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Click 1: </a:t>
            </a:r>
            <a:r>
              <a:rPr lang="en"/>
              <a:t> the high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Click 2: the low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Fibonacci levels, including </a:t>
            </a:r>
            <a:r>
              <a:rPr lang="en" u="sng"/>
              <a:t>extension</a:t>
            </a:r>
            <a:r>
              <a:rPr lang="en"/>
              <a:t> (1.XXX/2.XXX et cetera) levels, will appear</a:t>
            </a:r>
            <a:endParaRPr/>
          </a:p>
          <a:p>
            <a:pPr indent="-3111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Chart examples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Concepts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Thus far we have learned how to identify potential support/resistance using Fibonacci levels - but one can  also use the </a:t>
            </a:r>
            <a:r>
              <a:rPr lang="en" u="sng"/>
              <a:t>same Fibonacci setup</a:t>
            </a:r>
            <a:r>
              <a:rPr lang="en"/>
              <a:t> to set targets if price finds support/resistance at a Fibonacci level</a:t>
            </a:r>
            <a:endParaRPr u="sng"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learned this concept from @I_Am_ICT free videos → only this concept, overall he uses Fibs in a unique way and I recommend checking out his video (link in description) and mentorship for further details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How: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Refer back to setup slide and ensure that you’ve customised your parameters to include the negative Fib values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Set up as normal (ascertain whether you’re looking to buy a dip/sell a rally and Fib accordingly)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Targets: Negative Fib levels (but including 0 in case price fails to make a new high/low) </a:t>
            </a:r>
            <a:r>
              <a:rPr lang="en" u="sng"/>
              <a:t>using the same </a:t>
            </a:r>
            <a:r>
              <a:rPr lang="en" u="sng"/>
              <a:t>Fibonacci</a:t>
            </a:r>
            <a:r>
              <a:rPr lang="en" u="sng"/>
              <a:t> setup</a:t>
            </a:r>
            <a:endParaRPr u="sng"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Excellent for shorter-term plays/scalping setups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Chart examples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 Use Fibonacci Levels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always, DYOR and see what works for you → this is simply a tool, make it fit your preferences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 preferred uses: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Mapping 1D Fibonacci levels based on big moves/deep swings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/>
              <a:t>Confluence only</a:t>
            </a:r>
            <a:r>
              <a:rPr lang="en"/>
              <a:t> → I </a:t>
            </a:r>
            <a:r>
              <a:rPr lang="en" u="sng"/>
              <a:t>never</a:t>
            </a:r>
            <a:r>
              <a:rPr lang="en"/>
              <a:t> trade a Fibonacci level on its own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pay the most attention to .382/.5/.618 Fibonacci levels</a:t>
            </a:r>
            <a:endParaRPr/>
          </a:p>
          <a:p>
            <a:pPr indent="-3111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reiterate: this works best for </a:t>
            </a:r>
            <a:r>
              <a:rPr lang="en" u="sng"/>
              <a:t>me</a:t>
            </a:r>
            <a:r>
              <a:rPr lang="en"/>
              <a:t> based on my higher time frame trading preference and style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Thanks for watching - hopefully you learned something new!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with all my other lessons, but especially this one, tailor the tool to your needs and preferences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---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</a:t>
            </a:r>
            <a:r>
              <a:rPr lang="en"/>
              <a:t>’m building one of the most comprehensive free trading resources - consider a $BTC donation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$BTC: 3CZcvMarMjHfasHouq3NJfDpwZKjCWXFQY</a:t>
            </a:r>
            <a:endParaRPr/>
          </a:p>
          <a:p>
            <a:pPr indent="-3111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Good luck &amp; happy trading!</a:t>
            </a:r>
            <a:endParaRPr/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1450" y="3825550"/>
            <a:ext cx="1972550" cy="13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83775" y="1485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Neither this presentation, nor anything on my Twitter, Telegram, or any other medium/mode of communication, including private correspondence, constitute financial advice.</a:t>
            </a:r>
            <a:br>
              <a:rPr lang="en"/>
            </a:br>
            <a:br>
              <a:rPr lang="en"/>
            </a:br>
            <a:r>
              <a:rPr lang="en"/>
              <a:t>I am not a financial advisor and hold no formal qualifications in this area.</a:t>
            </a:r>
            <a:br>
              <a:rPr lang="en"/>
            </a:br>
            <a:br>
              <a:rPr lang="en"/>
            </a:br>
            <a:r>
              <a:rPr lang="en"/>
              <a:t>Trade entirely at your own risk.</a:t>
            </a:r>
            <a:br>
              <a:rPr lang="en"/>
            </a:br>
            <a:br>
              <a:rPr lang="en"/>
            </a:br>
            <a:r>
              <a:rPr lang="en"/>
              <a:t>This is for entertainment purposes only.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Shoutout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@I_Am_ICT</a:t>
            </a:r>
            <a:endParaRPr/>
          </a:p>
          <a:p>
            <a:pPr indent="0" lvl="0" mar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@CryptoRedPill</a:t>
            </a:r>
            <a:endParaRPr/>
          </a:p>
          <a:p>
            <a:pPr indent="0" lvl="0" mar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@Trader_Dante</a:t>
            </a:r>
            <a:endParaRPr/>
          </a:p>
          <a:p>
            <a:pPr indent="0" lvl="0" mar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@Tradermayne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Remarks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Setting Up the Fibonacci Retracement Tool [TradingView/Coinigy]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Fibonacci Anchor Selection - Which Highs/Lows to Pick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Fibonacci Levels to Identify Support/Entries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Fibonacci Levels to Identify Resistance/Targets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Fibonacci Levels to Identify Resistance/Targets at ATH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Advanced Concepts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I Use Fibonacci Levels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Remarks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focus of this lesson - the Fibonacci retracement tool - can be used to draw retracement as well as extension levels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Ask 5 traders how they use Fibonacci levels and you’ll likely get 5 different answers - I am covering the basics/(hopefully) least contentious variations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Understanding what swing highs and swing lows look like is very helpful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0.5/50% isn’t a Fibonacci number but it’s an important retracement level </a:t>
            </a:r>
            <a:r>
              <a:rPr lang="en"/>
              <a:t>nonetheless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Fibonacci levels are great for adding confluence to your setups, regardless of whether you use price action, indicators, patterns, harmonics, etc.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There’s lots of wiggle room when it comes to setting up Fibonacci levels - experiment &amp; see what works for you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don’t use Fibonacci levels to project support/entries at ATL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 Fibonacci Retracement Tool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Outlined in video.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188" y="152400"/>
            <a:ext cx="379562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Anchor Selection - Which Highs/Lows to Pick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Understanding what </a:t>
            </a:r>
            <a:r>
              <a:rPr lang="en" u="sng"/>
              <a:t>swing highs</a:t>
            </a:r>
            <a:r>
              <a:rPr lang="en"/>
              <a:t> and </a:t>
            </a:r>
            <a:r>
              <a:rPr lang="en" u="sng"/>
              <a:t>swing lows</a:t>
            </a:r>
            <a:r>
              <a:rPr lang="en"/>
              <a:t> look like is helpful for effective Fibonacci anchor selection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Swing high</a:t>
            </a:r>
            <a:r>
              <a:rPr lang="en"/>
              <a:t> - a high + lower high on both sides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Swing low</a:t>
            </a:r>
            <a:r>
              <a:rPr lang="en"/>
              <a:t> - a low + higher low on both sides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Wicks or candle bodies?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the wicks to identify the swing high/swing low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can however use the candle bodies to anchor your Fibs i.e. highest close/lowest close as opposed to the absolute high/low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Anchor Selection - Which Highs/Lows to Pick II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9800" y="-84966"/>
            <a:ext cx="9193799" cy="522846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6300225" y="890275"/>
            <a:ext cx="44754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Swing High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6300225" y="3282725"/>
            <a:ext cx="44754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Swing Low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