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54c95d1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54c95d1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54c95d1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54c95d1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54c95d1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54c95d1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54c95d1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54c95d1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54c95d1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54c95d1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Drawing Trendlines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Cred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they?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Literally trend lines!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Joining highs and lows to identify: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trend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Support and resistance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Patterns, channels, etc.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makes a good one?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criteria: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3 touches along the trendline constitute a valid trendline, 2 touches constitute a tentative one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Ideally these touches should be spread out along the trendline and not be clustered together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Longer lines are more powerful and price will react more forcefully to breaching them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Usual time frame rules apply i.e. bigger time frames more likely to give valid lines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I draw them?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Thus: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Connecting a high point with another high point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Extend the line to see if it touches any other points to meet the criteria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 the same with lows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Try to draw to the wicks but this isn’t a hard rule 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Don’t skip a nice trendline just because the wick of a fakeout interferes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 use the 1H, 4H, and 1D to draw my trendlines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Tips		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Remember: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Support and resistance are zones, not magic lines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Patterns and lines will never be perfect, especially in crypto - don’t be lazy, but don’t unduly restrict yourself either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Never</a:t>
            </a:r>
            <a:r>
              <a:rPr lang="en-GB"/>
              <a:t> ‘force’ a trendline that you feel should be there but simply doesn’t fit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Keep an eye out for trendlines that were broken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Examples (live)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