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615dff6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615dff6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615dff6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615dff6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615dff6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615dff6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615dff6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615dff6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615dff6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615dff6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615dff6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615dff6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615dff6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615dff6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615dff6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615dff6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615dff6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615dff6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615dff6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615dff6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615dff6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615dff6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615dff6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615dff6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615dff6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615dff6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Institutional Order Flow Basics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@CryptoCred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Hunting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Definition: where price trades </a:t>
            </a:r>
            <a:r>
              <a:rPr lang="en" u="sng"/>
              <a:t>through</a:t>
            </a:r>
            <a:r>
              <a:rPr lang="en"/>
              <a:t> an area where retail stops were resting before moving in the opposite direction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do I mean by stops?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Bullish example i.e. where market takes out a low/”breaks support” before going higher → sellers created = long liquidity engineered (and vice versa)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Stops come in two forms:</a:t>
            </a:r>
            <a:endParaRPr/>
          </a:p>
          <a:p>
            <a:pPr indent="-2984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/>
              <a:t>Stop losses</a:t>
            </a:r>
            <a:r>
              <a:rPr lang="en"/>
              <a:t> of those who are long → when triggered, turn into market orders to sell</a:t>
            </a:r>
            <a:endParaRPr/>
          </a:p>
          <a:p>
            <a:pPr indent="-2984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/>
              <a:t>Limit orders</a:t>
            </a:r>
            <a:r>
              <a:rPr lang="en"/>
              <a:t> of those not in a position and are waiting to short → when triggered, turn into market orders to sell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Result: sell </a:t>
            </a:r>
            <a:r>
              <a:rPr lang="en"/>
              <a:t>orders</a:t>
            </a:r>
            <a:r>
              <a:rPr lang="en"/>
              <a:t> (shorts) flood the market →</a:t>
            </a:r>
            <a:r>
              <a:rPr lang="en" u="sng"/>
              <a:t> shorts = long liquidity</a:t>
            </a:r>
            <a:r>
              <a:rPr lang="en"/>
              <a:t> → institutional traders can </a:t>
            </a:r>
            <a:r>
              <a:rPr lang="en" u="sng"/>
              <a:t>pair</a:t>
            </a:r>
            <a:r>
              <a:rPr lang="en"/>
              <a:t> their longs with retail shorts → take the market higher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Hunting II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relationship between liquidity pools and stop hunting should now be clear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Namely: retail traders’ stops - which accumulate around similar area(s) - </a:t>
            </a:r>
            <a:r>
              <a:rPr lang="en" u="sng"/>
              <a:t>create</a:t>
            </a:r>
            <a:r>
              <a:rPr lang="en"/>
              <a:t> the liquidity pools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Liquidity pools are simply areas where stops (orders) have built up and have not yet been triggered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need to think like an institutional trader: if you needed to collect liquidity - where would you get it?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you’re looking to go long → where would price need to go to create sellers/trigger sell stops?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Sellers = long liquidity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you’re looking to go short → where would price need to go to create buyers/trigger buy stops?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Buyers = short liquidity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why often markets will take out a low before going vertical or take out a high before falling off a cliff - </a:t>
            </a:r>
            <a:r>
              <a:rPr lang="en" u="sng"/>
              <a:t>institutional traders are creating buyers (to sell to) or creating sellers (to buy from)</a:t>
            </a:r>
            <a:endParaRPr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Hunting III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Logical question: how does one distinguish a genuine breakout from a stop run?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Answer: you can’t with 100% accuracy - which is why stop hunts works so well and happen in countless markets like clockwork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there are some things you can do: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possible, avoid putting your stops (both stop losses and limit orders) at </a:t>
            </a:r>
            <a:r>
              <a:rPr lang="en" u="sng"/>
              <a:t>obvious</a:t>
            </a:r>
            <a:r>
              <a:rPr lang="en"/>
              <a:t> liquidity pool targets as discussed earlier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Monitor the </a:t>
            </a:r>
            <a:r>
              <a:rPr lang="en" u="sng"/>
              <a:t>price action</a:t>
            </a:r>
            <a:r>
              <a:rPr lang="en"/>
              <a:t>: if the move is a stop run, price will often give you a reaction when it takes out the high/low  (tall wicks, slow down in momentum, failure to close above/below on a HTF, etc.)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you’re waiting for a clean break: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u="sng"/>
              <a:t>Clean HTF candle</a:t>
            </a:r>
            <a:r>
              <a:rPr lang="en"/>
              <a:t> close through the level e.g. H1/H4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Safer: wait for the breakdown + bid/offer the </a:t>
            </a:r>
            <a:r>
              <a:rPr lang="en" u="sng"/>
              <a:t>retest</a:t>
            </a:r>
            <a:endParaRPr u="sng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Divergence</a:t>
            </a:r>
            <a:endParaRPr u="sng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Keeping a </a:t>
            </a:r>
            <a:r>
              <a:rPr lang="en" u="sng"/>
              <a:t>trading journal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Institutional traders can’t market mash their orders → they need to engineer liquidity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Creating sellers = liquidity for their longs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How to create sellers? Take out a low, “break” support, make it seem like market will shit the bed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Creating buyers = liquidity for their shorts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How to create buyers? Take out a high, “break” resistance, make it seem like the market is about to fly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Liquidity pools = areas where retail traders are taught to put their stops (stops = stop losses and limit orders)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See slides, but TL;DR above/below swing points &amp; areas that stand out on the chart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Stop hunts = where retail stops get hunted to engineer liquidity i.e. price “dipping” into a liquidity pool</a:t>
            </a:r>
            <a:endParaRPr/>
          </a:p>
          <a:p>
            <a:pPr indent="-29845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Certain preventative measures discussed in previous slide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Thanks for watching - hopefully you learned something new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exercise: look back through some charts on 15M, 1H, 1D time frames with this new perspective and see if they are any clearer 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(EUR/USD, XAU/USD, GBP/USD) are really good for this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I’ll stress again: not every single swing high/low is a liquidity pool → be selective and stick to the really obvious ones if you want to be conservative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Look at different time frames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I’m building one of the most comprehensive free trading resources - consider a $BTC donation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$BTC: 39RjtSHXteehuWM9cx3vsRjghXsoLoP7te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Good luck &amp; happy trading!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700" y="3680750"/>
            <a:ext cx="2201300" cy="14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Neither this presentation, nor anything on my Twitter, Telegram, or any other medium/mode of communication, including private correspondence, constitute financial advice.</a:t>
            </a:r>
            <a:br>
              <a:rPr lang="en"/>
            </a:br>
            <a:br>
              <a:rPr lang="en"/>
            </a:br>
            <a:r>
              <a:rPr lang="en"/>
              <a:t>I am not a financial advisor and hold no formal qualifications in this area.</a:t>
            </a:r>
            <a:br>
              <a:rPr lang="en"/>
            </a:br>
            <a:br>
              <a:rPr lang="en"/>
            </a:br>
            <a:r>
              <a:rPr lang="en"/>
              <a:t>Trade entirely at your own risk.</a:t>
            </a:r>
            <a:br>
              <a:rPr lang="en"/>
            </a:br>
            <a:br>
              <a:rPr lang="en"/>
            </a:br>
            <a:r>
              <a:rPr lang="en"/>
              <a:t>This is for entertainment purposes only.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H/t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@Trader_Dante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@I_Am_ICT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@</a:t>
            </a:r>
            <a:r>
              <a:rPr lang="en"/>
              <a:t>trader1sz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@TraderSimon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Remarks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Problems Institutional Traders Face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Understanding Liquidity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Liquidity Pools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Stop Hunting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Remarks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Markets tend to make a lot more sense once you get into the mindset of institutional order flow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assets are more ‘technical’ than others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concepts are visible on any time frame (more on time frames later)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Don’t get obsessed with these concepts: not every single thing on the chart is a stop hunt/liquidity pool etc (more on being selective later)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We’ll look at techniques for distinguishing a stop run from a breakdown → it’s hard &amp; that’s why they work so well in so many markets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Retail trader = individual trading a personal account, usually small(er) size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Institutional trader = individual usually trading firm’s/fund’s/desk’s funds i.e. for an institution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</a:t>
            </a:r>
            <a:r>
              <a:rPr lang="en"/>
              <a:t>Institutional</a:t>
            </a:r>
            <a:r>
              <a:rPr lang="en"/>
              <a:t> Traders Face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you’re an institutional trader, you’re trading a lot of size</a:t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Reminder: for every buyer there needs to be a seller, and for every seller there needs to be a buyer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Trading big size = can’t mash the market buy/sell button to get positions → putting away your position size is in itself difficult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Why?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Slippage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 running (</a:t>
            </a:r>
            <a:r>
              <a:rPr lang="en"/>
              <a:t>ladder</a:t>
            </a:r>
            <a:r>
              <a:rPr lang="en"/>
              <a:t>, order book, chart, et cetera)</a:t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Question: how do the institutional traders get around this issue? → By </a:t>
            </a:r>
            <a:r>
              <a:rPr lang="en" u="sng"/>
              <a:t>engineering</a:t>
            </a:r>
            <a:r>
              <a:rPr lang="en"/>
              <a:t> liquidity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Liquidity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all know that for every seller there needs to be a buyer, and for every buyer there needs to be a seller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Someone has to fill your order from the other direction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What’re the implications?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Longs = short liquidity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Shorts = long liquidity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Going back to our institutional trader dilemma: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do you need to go long? → shorts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do you need to go short? → longs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question: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do institutional traders create sellers if they want to go long (i.e. engineer long liquidity) and create buyers if they want to go short (i.e. engineer short liquidity)?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Liquidity Pools I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Definition: areas where there are likely to be a lot of limit orders/stops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Pending limit orders = untapped liquidity, which is released/triggered by price trading through a certain area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From an institutional perspective: if price trades through X: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Buy orders will will flood the market = short liquidity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Sell orders will flood the market = long liquidity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we identify liquidity pools?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 test: where are retail traders taught to put their stops?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Below swing lows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Above swing highs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Above range highs</a:t>
            </a:r>
            <a:endParaRPr/>
          </a:p>
          <a:p>
            <a:pPr indent="-29845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Below range lows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Liquidity Pools II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Newer traders get too excited and assume that above every little high/below every little low there’s a liquidity pool → wrong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can we filter probable liquidity pools from less probable liquidity pools?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Deep </a:t>
            </a:r>
            <a:r>
              <a:rPr lang="en"/>
              <a:t>swing highs/lows → ones that stand out on the chart as swing points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Swing points visible on the </a:t>
            </a:r>
            <a:r>
              <a:rPr lang="en" u="sng"/>
              <a:t>higher time frames</a:t>
            </a:r>
            <a:r>
              <a:rPr lang="en"/>
              <a:t> tend to work better because more traders see them → more orders build up above/below them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Not to say lower time frames won’t work - I look at 15M, 1H, 1D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Extended </a:t>
            </a:r>
            <a:r>
              <a:rPr lang="en"/>
              <a:t>consolidation ranges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Orders on both sides of the range; traders trying to catch the breakout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HTF highs and lows (1D, 1W, even 1M)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Equal highs/lows</a:t>
            </a:r>
            <a:endParaRPr/>
          </a:p>
          <a:p>
            <a:pPr indent="-29845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Always ask yourself: where are retail traders’ </a:t>
            </a:r>
            <a:r>
              <a:rPr lang="en" u="sng"/>
              <a:t>stops</a:t>
            </a:r>
            <a:r>
              <a:rPr lang="en"/>
              <a:t> resting?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