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Gill Sans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9SO3TSzCxzdM6XMHxnN96gCsg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ill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305b6df55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f305b6df55_0_8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305b6df55_0_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2f305b6df55_0_9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305b6df55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f305b6df55_0_5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305b6df55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f305b6df55_0_10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305b6df5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305b6df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21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2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4" name="Google Shape;84;p22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8" name="Google Shape;28;p1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BLOCKCHAIN HACKATHON</a:t>
            </a:r>
            <a:endParaRPr/>
          </a:p>
        </p:txBody>
      </p:sp>
      <p:sp>
        <p:nvSpPr>
          <p:cNvPr id="105" name="Google Shape;105;p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305b6df55_0_849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END TO END TRANSPARENT LOGISTICS</a:t>
            </a:r>
            <a:endParaRPr/>
          </a:p>
        </p:txBody>
      </p:sp>
      <p:sp>
        <p:nvSpPr>
          <p:cNvPr id="158" name="Google Shape;158;g2f305b6df55_0_849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Build will </a:t>
            </a:r>
            <a:r>
              <a:rPr lang="en-US"/>
              <a:t>primarily</a:t>
            </a:r>
            <a:r>
              <a:rPr lang="en-US"/>
              <a:t> consist of 3 types of entities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Suppliers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Transports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Retail Outlets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305b6df55_0_999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END TO END TRANSPARENT LOGISTICS</a:t>
            </a:r>
            <a:endParaRPr/>
          </a:p>
        </p:txBody>
      </p:sp>
      <p:sp>
        <p:nvSpPr>
          <p:cNvPr id="164" name="Google Shape;164;g2f305b6df55_0_999"/>
          <p:cNvSpPr txBox="1"/>
          <p:nvPr>
            <p:ph idx="1" type="body"/>
          </p:nvPr>
        </p:nvSpPr>
        <p:spPr>
          <a:xfrm>
            <a:off x="1581912" y="2638044"/>
            <a:ext cx="42717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 Build will primarily consist of 3 types of entities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Suppliers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Transports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Retail Outlets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5" name="Google Shape;165;g2f305b6df55_0_999"/>
          <p:cNvSpPr txBox="1"/>
          <p:nvPr>
            <p:ph idx="2" type="body"/>
          </p:nvPr>
        </p:nvSpPr>
        <p:spPr>
          <a:xfrm>
            <a:off x="6338315" y="2638044"/>
            <a:ext cx="4270200" cy="310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Track Record</a:t>
            </a:r>
            <a:r>
              <a:rPr lang="en-US"/>
              <a:t> of each Item in logistics can be mapped out via 3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Suppliers can be a factory , farm , or a middle man warehouse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Transporter can be Big trucks to small tempos  and end delivery partners on motorcycle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Retail outlets can be physical or online stores like zepto/blinkit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305b6df55_0_533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Further </a:t>
            </a:r>
            <a:r>
              <a:rPr lang="en-US"/>
              <a:t>Possibilities</a:t>
            </a:r>
            <a:r>
              <a:rPr lang="en-US"/>
              <a:t> </a:t>
            </a:r>
            <a:endParaRPr/>
          </a:p>
        </p:txBody>
      </p:sp>
      <p:sp>
        <p:nvSpPr>
          <p:cNvPr id="171" name="Google Shape;171;g2f305b6df55_0_533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This system will be most useful in following industries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Food items - Everyone would like to know where does there Apple come  from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Clothes</a:t>
            </a:r>
            <a:r>
              <a:rPr lang="en-US"/>
              <a:t> &amp; Textiles - Customers would like to know where does fabric which contacts there body for hours on end come from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305b6df55_0_100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Further Possibilities </a:t>
            </a:r>
            <a:endParaRPr/>
          </a:p>
        </p:txBody>
      </p:sp>
      <p:sp>
        <p:nvSpPr>
          <p:cNvPr id="177" name="Google Shape;177;g2f305b6df55_0_1005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more complex systems this Solution may need to adapt to incorporate unique token for each part/materials used in the making of product/item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305b6df55_0_0"/>
          <p:cNvSpPr txBox="1"/>
          <p:nvPr>
            <p:ph type="title"/>
          </p:nvPr>
        </p:nvSpPr>
        <p:spPr>
          <a:xfrm>
            <a:off x="1600200" y="2386744"/>
            <a:ext cx="8991600" cy="1645800"/>
          </a:xfrm>
          <a:prstGeom prst="rect">
            <a:avLst/>
          </a:prstGeom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183" name="Google Shape;183;g2f305b6df55_0_0"/>
          <p:cNvSpPr txBox="1"/>
          <p:nvPr>
            <p:ph idx="1" type="body"/>
          </p:nvPr>
        </p:nvSpPr>
        <p:spPr>
          <a:xfrm>
            <a:off x="2736519" y="4321490"/>
            <a:ext cx="6801600" cy="1265100"/>
          </a:xfrm>
          <a:prstGeom prst="rect">
            <a:avLst/>
          </a:prstGeom>
        </p:spPr>
        <p:txBody>
          <a:bodyPr anchorCtr="1" anchor="t" bIns="45700" lIns="91425" spcFirstLastPara="1" rIns="91425" wrap="square" tIns="45700">
            <a:normAutofit/>
          </a:bodyPr>
          <a:lstStyle/>
          <a:p>
            <a:pPr indent="-355600" lvl="0" marL="457200" rtl="0" algn="ctr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Yog Panjarale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END TO END TRANSPARENT  LOGISTICS</a:t>
            </a:r>
            <a:endParaRPr/>
          </a:p>
        </p:txBody>
      </p:sp>
      <p:sp>
        <p:nvSpPr>
          <p:cNvPr id="111" name="Google Shape;111;p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Revolutionizing Supply Chain Transparency with Blockchain Technology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SOLVING FOR WHERE DOES MY APPLE COME FROM?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SOLVING FOR WHERE DOES MY APPLE COME FROM?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But first starting for daily goods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END TO END TRANSPARENT LOGISTICS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Building a solution which will enable capability to do end to end tracking of a goods.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Primarily focused on logistics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From suppliers to consumers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Consumers can know where there good come from , Which warehouse was it at , and lot more details which individual may never know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END TO END TRANSPARENT LOGISTICS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Producers/Suppliers can list item with metadata (i.e Source , Date of Manufacturing / Packaging 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</a:t>
            </a:r>
            <a:r>
              <a:rPr lang="en-US">
                <a:highlight>
                  <a:srgbClr val="FFFF00"/>
                </a:highlight>
              </a:rPr>
              <a:t>unique token </a:t>
            </a:r>
            <a:r>
              <a:rPr lang="en-US"/>
              <a:t>will be generated for each item/batch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</a:t>
            </a:r>
            <a:r>
              <a:rPr lang="en-US">
                <a:highlight>
                  <a:srgbClr val="FFFF00"/>
                </a:highlight>
              </a:rPr>
              <a:t>unique token </a:t>
            </a:r>
            <a:r>
              <a:rPr lang="en-US"/>
              <a:t>will be registered on the blockchain and will be publicly available for anyone to see on public ledger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Unique QR will be sticked on the item which will contain the </a:t>
            </a:r>
            <a:r>
              <a:rPr lang="en-US">
                <a:highlight>
                  <a:srgbClr val="FFFF00"/>
                </a:highlight>
              </a:rPr>
              <a:t>unique token</a:t>
            </a:r>
            <a:r>
              <a:rPr lang="en-US"/>
              <a:t>  which can be tracked later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END TO END TRANSPARENT LOGISTICS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Delivery Partner / Transporters will be transferred the </a:t>
            </a:r>
            <a:r>
              <a:rPr lang="en-US">
                <a:highlight>
                  <a:srgbClr val="FFFF00"/>
                </a:highlight>
              </a:rPr>
              <a:t>unique token </a:t>
            </a:r>
            <a:r>
              <a:rPr lang="en-US"/>
              <a:t>of the item they are transporting when they receive the item from suppliers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 item is shipped to larger warehouse for further distribution , this record will also be stored on blockchain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further Transport  by regional Delivery Services will also be tracked as same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END TO END TRANSPARENT LOGISTICS</a:t>
            </a:r>
            <a:endParaRPr/>
          </a:p>
        </p:txBody>
      </p:sp>
      <p:sp>
        <p:nvSpPr>
          <p:cNvPr id="146" name="Google Shape;146;p8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the Store / Retail Outlet receives the item that record , the </a:t>
            </a:r>
            <a:r>
              <a:rPr lang="en-US">
                <a:highlight>
                  <a:srgbClr val="FFFF00"/>
                </a:highlight>
              </a:rPr>
              <a:t>unique token </a:t>
            </a:r>
            <a:r>
              <a:rPr lang="en-US"/>
              <a:t> will be transferred to their account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consumer buys item they will receive the </a:t>
            </a:r>
            <a:r>
              <a:rPr lang="en-US">
                <a:highlight>
                  <a:srgbClr val="FFFF00"/>
                </a:highlight>
              </a:rPr>
              <a:t>unique token </a:t>
            </a:r>
            <a:r>
              <a:rPr lang="en-US"/>
              <a:t> and can see all the history of it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Consumer will know exactly where it came from.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END TO END TRANSPARENT LOGISTICS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Entity in the system will have unique id which will correspond to their accounts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Here entity can mean Supplier , Transports / Delivery Person, And end consumer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2024-08-14T12:32:00Z</dcterms:created>
  <dc:creator>user</dc:creator>
</cp:coreProperties>
</file>