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6" r:id="rId3"/>
    <p:sldId id="268" r:id="rId4"/>
    <p:sldId id="265" r:id="rId5"/>
    <p:sldId id="269" r:id="rId6"/>
    <p:sldId id="267" r:id="rId7"/>
    <p:sldId id="270" r:id="rId8"/>
    <p:sldId id="271" r:id="rId9"/>
    <p:sldId id="257" r:id="rId10"/>
    <p:sldId id="258" r:id="rId11"/>
    <p:sldId id="259" r:id="rId12"/>
    <p:sldId id="260" r:id="rId13"/>
    <p:sldId id="262" r:id="rId14"/>
    <p:sldId id="261" r:id="rId15"/>
    <p:sldId id="263" r:id="rId16"/>
    <p:sldId id="26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lockchainTradeAnalysis/Robot_Portfolio/blob/master/Return_Rate.R" TargetMode="External"/><Relationship Id="rId3" Type="http://schemas.openxmlformats.org/officeDocument/2006/relationships/hyperlink" Target="https://github.com/BlockchainTradeAnalysis/Robot_Portfolio/blob/master/restful_api.R" TargetMode="External"/><Relationship Id="rId7" Type="http://schemas.openxmlformats.org/officeDocument/2006/relationships/hyperlink" Target="https://github.com/BlockchainTradeAnalysis/Robot_Portfolio/blob/master/Module_MTM.R" TargetMode="External"/><Relationship Id="rId2" Type="http://schemas.openxmlformats.org/officeDocument/2006/relationships/hyperlink" Target="https://github.com/BlockchainTradeAnalysis/Robot_Portfol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lockchainTradeAnalysis/Robot_Portfolio/blob/master/Module_MACD.R" TargetMode="External"/><Relationship Id="rId5" Type="http://schemas.openxmlformats.org/officeDocument/2006/relationships/hyperlink" Target="https://github.com/BlockchainTradeAnalysis/Robot_Portfolio/blob/master/Module_KD.R" TargetMode="External"/><Relationship Id="rId4" Type="http://schemas.openxmlformats.org/officeDocument/2006/relationships/hyperlink" Target="https://github.com/BlockchainTradeAnalysis/Robot_Portfolio/blob/master/Indicator_ALL.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github.com/BlockchainTradeAnalysis/Robot_Portfolio</a:t>
            </a:r>
            <a:endParaRPr lang="en-US" altLang="zh-TW" dirty="0" smtClean="0"/>
          </a:p>
          <a:p>
            <a:r>
              <a:rPr lang="en-US" altLang="zh-TW" dirty="0" err="1" smtClean="0">
                <a:hlinkClick r:id="rId3" tooltip="restful_api.R"/>
              </a:rPr>
              <a:t>restful_api.R</a:t>
            </a:r>
            <a:r>
              <a:rPr lang="zh-TW" altLang="en-US" dirty="0" smtClean="0"/>
              <a:t>：抓</a:t>
            </a:r>
            <a:r>
              <a:rPr lang="en-US" altLang="zh-TW" dirty="0"/>
              <a:t>data</a:t>
            </a:r>
          </a:p>
          <a:p>
            <a:r>
              <a:rPr lang="en-US" altLang="zh-TW" dirty="0" err="1" smtClean="0">
                <a:hlinkClick r:id="rId4" tooltip="Indicator_ALL.R"/>
              </a:rPr>
              <a:t>Indicator_ALL.R</a:t>
            </a:r>
            <a:r>
              <a:rPr lang="zh-TW" altLang="en-US" dirty="0" smtClean="0"/>
              <a:t>：建立</a:t>
            </a:r>
            <a:r>
              <a:rPr lang="zh-TW" altLang="en-US" dirty="0"/>
              <a:t>指標</a:t>
            </a:r>
            <a:endParaRPr lang="en-US" altLang="zh-TW" dirty="0"/>
          </a:p>
          <a:p>
            <a:r>
              <a:rPr lang="en-US" altLang="zh-TW" dirty="0" err="1">
                <a:hlinkClick r:id="rId5" tooltip="Module_KD.R"/>
              </a:rPr>
              <a:t>Module_KD.R</a:t>
            </a:r>
            <a:r>
              <a:rPr lang="zh-TW" altLang="en-US" dirty="0"/>
              <a:t>、</a:t>
            </a:r>
            <a:r>
              <a:rPr lang="en-US" altLang="zh-TW" dirty="0" err="1">
                <a:hlinkClick r:id="rId6" tooltip="Module_MACD.R"/>
              </a:rPr>
              <a:t>Module_MACD.R</a:t>
            </a:r>
            <a:r>
              <a:rPr lang="zh-TW" altLang="en-US" dirty="0"/>
              <a:t>、</a:t>
            </a:r>
            <a:r>
              <a:rPr lang="en-US" altLang="zh-TW" dirty="0" err="1">
                <a:hlinkClick r:id="rId7" tooltip="Module_MTM.R"/>
              </a:rPr>
              <a:t>Module_MTM.R</a:t>
            </a:r>
            <a:r>
              <a:rPr lang="zh-TW" altLang="en-US" dirty="0" smtClean="0"/>
              <a:t>：建立市場模型</a:t>
            </a:r>
            <a:endParaRPr lang="en-US" altLang="zh-TW" dirty="0" smtClean="0"/>
          </a:p>
          <a:p>
            <a:r>
              <a:rPr lang="en-US" altLang="zh-TW" dirty="0" err="1" smtClean="0">
                <a:hlinkClick r:id="rId8" tooltip="Return_Rate.R"/>
              </a:rPr>
              <a:t>Return_Rate.R</a:t>
            </a:r>
            <a:r>
              <a:rPr lang="zh-TW" altLang="en-US" dirty="0" smtClean="0"/>
              <a:t>：計算報酬率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Min:KD11,KD12,KD13(R,G,B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4307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Max:MACD11,MACD12,MACD13(R,G,B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325"/>
            <a:ext cx="9036496" cy="47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0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Min:MACD11,MACD12,MACD13(R,G,B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0452"/>
            <a:ext cx="9137009" cy="478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Max:MTM11,MTM12,MTM13(R,G,B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G,B</a:t>
            </a:r>
            <a:r>
              <a:rPr lang="zh-TW" altLang="en-US" dirty="0"/>
              <a:t>重疊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17313" cy="477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6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Min:MTM11,MTM12,MTM13(R,G,B)</a:t>
            </a:r>
            <a:br>
              <a:rPr lang="en-US" altLang="zh-TW" dirty="0" smtClean="0"/>
            </a:br>
            <a:r>
              <a:rPr lang="en-US" altLang="zh-TW" dirty="0" smtClean="0"/>
              <a:t>G,B</a:t>
            </a:r>
            <a:r>
              <a:rPr lang="zh-TW" altLang="en-US" dirty="0" smtClean="0"/>
              <a:t>重疊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65331" cy="46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8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Max:KD11,MACD13,MTM11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0"/>
            <a:ext cx="9023633" cy="472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Min:KD13,MACD11,MTM13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7307" cy="478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5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歷史資料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幣安</a:t>
            </a:r>
            <a:r>
              <a:rPr lang="en-US" altLang="zh-TW" dirty="0" smtClean="0"/>
              <a:t>Restful API</a:t>
            </a:r>
          </a:p>
          <a:p>
            <a:r>
              <a:rPr lang="en-US" altLang="zh-TW" dirty="0"/>
              <a:t>https://api.binance.com/api/v1/klines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symbol=BTCUSDT</a:t>
            </a:r>
          </a:p>
          <a:p>
            <a:r>
              <a:rPr lang="en-US" altLang="zh-TW" dirty="0" smtClean="0"/>
              <a:t>interval=5m</a:t>
            </a:r>
          </a:p>
          <a:p>
            <a:r>
              <a:rPr lang="en-US" altLang="zh-TW" dirty="0" smtClean="0"/>
              <a:t>limit=288</a:t>
            </a:r>
          </a:p>
          <a:p>
            <a:r>
              <a:rPr lang="en-US" altLang="zh-TW" dirty="0" err="1" smtClean="0"/>
              <a:t>startTime</a:t>
            </a:r>
            <a:r>
              <a:rPr lang="en-US" altLang="zh-TW" dirty="0" smtClean="0"/>
              <a:t>=</a:t>
            </a:r>
            <a:r>
              <a:rPr lang="en-US" altLang="zh-TW" dirty="0"/>
              <a:t>Unix </a:t>
            </a:r>
            <a:r>
              <a:rPr lang="en-US" altLang="zh-TW" dirty="0" smtClean="0"/>
              <a:t>timestamp(2017 8 16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23:00:00</a:t>
            </a:r>
            <a:r>
              <a:rPr lang="zh-TW" altLang="en-US" dirty="0" smtClean="0"/>
              <a:t> </a:t>
            </a:r>
            <a:r>
              <a:rPr lang="en-US" altLang="zh-TW" dirty="0" smtClean="0"/>
              <a:t>EST)</a:t>
            </a:r>
          </a:p>
          <a:p>
            <a:r>
              <a:rPr lang="en-US" altLang="zh-TW" dirty="0"/>
              <a:t>2017/8/16-2019/1/5 </a:t>
            </a:r>
            <a:r>
              <a:rPr lang="en-US" altLang="zh-TW" dirty="0" err="1"/>
              <a:t>est</a:t>
            </a:r>
            <a:r>
              <a:rPr lang="en-US" altLang="zh-TW" dirty="0"/>
              <a:t> </a:t>
            </a:r>
            <a:r>
              <a:rPr lang="zh-TW" altLang="en-US" dirty="0" smtClean="0"/>
              <a:t>上面要做</a:t>
            </a:r>
            <a:r>
              <a:rPr lang="en-US" altLang="zh-TW" dirty="0" smtClean="0"/>
              <a:t>508</a:t>
            </a:r>
            <a:r>
              <a:rPr lang="zh-TW" altLang="en-US" dirty="0" smtClean="0"/>
              <a:t>次迴圈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02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建立指標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KD: N=9</a:t>
            </a:r>
          </a:p>
          <a:p>
            <a:r>
              <a:rPr lang="en-US" altLang="zh-TW" dirty="0" smtClean="0"/>
              <a:t>MACD:(9,12,26)</a:t>
            </a:r>
          </a:p>
          <a:p>
            <a:r>
              <a:rPr lang="en-US" altLang="zh-TW" dirty="0" smtClean="0"/>
              <a:t>MTM:N=10(EMA also N=10)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6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每筆資料長度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r>
              <a:rPr lang="zh-TW" altLang="en-US" dirty="0" smtClean="0"/>
              <a:t>去頭，去尾，留中間</a:t>
            </a:r>
            <a:r>
              <a:rPr lang="en-US" altLang="zh-TW" dirty="0" smtClean="0"/>
              <a:t>14</a:t>
            </a:r>
            <a:r>
              <a:rPr lang="zh-TW" altLang="en-US" dirty="0" smtClean="0"/>
              <a:t>萬筆資料，分成</a:t>
            </a:r>
            <a:r>
              <a:rPr lang="en-US" altLang="zh-TW" dirty="0" smtClean="0"/>
              <a:t>14</a:t>
            </a:r>
            <a:r>
              <a:rPr lang="zh-TW" altLang="en-US" dirty="0" smtClean="0"/>
              <a:t>個區間分析。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個區間</a:t>
            </a:r>
            <a:r>
              <a:rPr lang="en-US" altLang="zh-TW" dirty="0" smtClean="0"/>
              <a:t>1</a:t>
            </a:r>
            <a:r>
              <a:rPr lang="zh-TW" altLang="en-US" dirty="0" smtClean="0"/>
              <a:t>萬筆資料</a:t>
            </a:r>
            <a:r>
              <a:rPr lang="en-US" altLang="zh-TW" dirty="0" smtClean="0"/>
              <a:t>(34.72</a:t>
            </a:r>
            <a:r>
              <a:rPr lang="zh-TW" altLang="en-US" dirty="0" smtClean="0"/>
              <a:t>天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平均一個區間可以有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至</a:t>
            </a:r>
            <a:r>
              <a:rPr lang="en-US" altLang="zh-TW" dirty="0" smtClean="0"/>
              <a:t>20</a:t>
            </a:r>
            <a:r>
              <a:rPr lang="zh-TW" altLang="en-US" dirty="0"/>
              <a:t>左右</a:t>
            </a:r>
            <a:r>
              <a:rPr lang="zh-TW" altLang="en-US" dirty="0" smtClean="0"/>
              <a:t>進場個數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個區間起點</a:t>
            </a:r>
            <a:r>
              <a:rPr lang="en-US" altLang="zh-TW" dirty="0" smtClean="0"/>
              <a:t>:2017-08-17 </a:t>
            </a:r>
            <a:r>
              <a:rPr lang="en-US" altLang="zh-TW" dirty="0"/>
              <a:t>06:15:00 </a:t>
            </a:r>
            <a:r>
              <a:rPr lang="en-US" altLang="zh-TW" dirty="0" smtClean="0"/>
              <a:t>EST (88)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個區間終點：</a:t>
            </a:r>
            <a:r>
              <a:rPr lang="en-US" altLang="zh-TW" dirty="0" smtClean="0"/>
              <a:t>2018-12-15 </a:t>
            </a:r>
            <a:r>
              <a:rPr lang="en-US" altLang="zh-TW" dirty="0"/>
              <a:t>19:50:00 EST (140087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尋找買賣點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買點和賣點是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KD:</a:t>
            </a:r>
            <a:r>
              <a:rPr lang="zh-TW" altLang="en-US" dirty="0" smtClean="0"/>
              <a:t>買</a:t>
            </a:r>
            <a:r>
              <a:rPr lang="nn-NO" altLang="zh-TW" dirty="0" smtClean="0"/>
              <a:t>K</a:t>
            </a:r>
            <a:r>
              <a:rPr lang="en-US" altLang="zh-TW" dirty="0" smtClean="0"/>
              <a:t>&gt;D</a:t>
            </a:r>
            <a:r>
              <a:rPr lang="zh-TW" altLang="en-US" dirty="0" smtClean="0"/>
              <a:t>且</a:t>
            </a:r>
            <a:r>
              <a:rPr lang="en-US" altLang="zh-TW" dirty="0" smtClean="0"/>
              <a:t>K&lt;30;</a:t>
            </a:r>
            <a:r>
              <a:rPr lang="zh-TW" altLang="en-US" dirty="0" smtClean="0"/>
              <a:t>賣</a:t>
            </a:r>
            <a:r>
              <a:rPr lang="en-US" altLang="zh-TW" dirty="0" smtClean="0"/>
              <a:t>K&lt;D</a:t>
            </a:r>
            <a:r>
              <a:rPr lang="zh-TW" altLang="en-US" dirty="0" smtClean="0"/>
              <a:t>且</a:t>
            </a:r>
            <a:r>
              <a:rPr lang="en-US" altLang="zh-TW" dirty="0" smtClean="0"/>
              <a:t>K&gt;80</a:t>
            </a:r>
          </a:p>
          <a:p>
            <a:r>
              <a:rPr lang="en-US" altLang="zh-TW" dirty="0" smtClean="0"/>
              <a:t>MACD:</a:t>
            </a:r>
            <a:r>
              <a:rPr lang="zh-TW" altLang="en-US" dirty="0" smtClean="0"/>
              <a:t>買</a:t>
            </a:r>
            <a:r>
              <a:rPr lang="en-US" altLang="zh-TW" dirty="0" smtClean="0"/>
              <a:t>(DIF-MACD)</a:t>
            </a:r>
            <a:r>
              <a:rPr lang="zh-TW" altLang="en-US" dirty="0" smtClean="0"/>
              <a:t>負變正且</a:t>
            </a:r>
            <a:r>
              <a:rPr lang="en-US" altLang="zh-TW" dirty="0" smtClean="0"/>
              <a:t>DIF(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)/DIF(i-1)&gt;1.73#60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;</a:t>
            </a:r>
            <a:r>
              <a:rPr lang="zh-TW" altLang="en-US" dirty="0" smtClean="0"/>
              <a:t>賣</a:t>
            </a:r>
            <a:r>
              <a:rPr lang="en-US" altLang="zh-TW" dirty="0" smtClean="0"/>
              <a:t>(DIF-MACD)</a:t>
            </a:r>
            <a:r>
              <a:rPr lang="zh-TW" altLang="en-US" dirty="0" smtClean="0"/>
              <a:t>正變負且</a:t>
            </a:r>
            <a:r>
              <a:rPr lang="en-US" altLang="zh-TW" dirty="0"/>
              <a:t>DIF(</a:t>
            </a:r>
            <a:r>
              <a:rPr lang="en-US" altLang="zh-TW" dirty="0" err="1"/>
              <a:t>i</a:t>
            </a:r>
            <a:r>
              <a:rPr lang="en-US" altLang="zh-TW" dirty="0"/>
              <a:t>)/DIF(i-1)&gt;</a:t>
            </a:r>
            <a:r>
              <a:rPr lang="en-US" altLang="zh-TW" dirty="0" smtClean="0"/>
              <a:t>1.19#50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en-US" altLang="zh-TW" dirty="0" smtClean="0"/>
              <a:t>MTM:</a:t>
            </a:r>
            <a:r>
              <a:rPr lang="zh-TW" altLang="en-US" dirty="0" smtClean="0"/>
              <a:t>買</a:t>
            </a:r>
            <a:r>
              <a:rPr lang="en-US" altLang="zh-TW" dirty="0" err="1" smtClean="0"/>
              <a:t>m_MTM</a:t>
            </a:r>
            <a:r>
              <a:rPr lang="en-US" altLang="zh-TW" dirty="0" smtClean="0"/>
              <a:t>&gt;0.005</a:t>
            </a:r>
            <a:r>
              <a:rPr lang="zh-TW" altLang="en-US" dirty="0" smtClean="0"/>
              <a:t>且</a:t>
            </a:r>
            <a:r>
              <a:rPr lang="en-US" altLang="zh-TW" dirty="0" err="1" smtClean="0"/>
              <a:t>a_MTM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)/</a:t>
            </a:r>
            <a:r>
              <a:rPr lang="en-US" altLang="zh-TW" dirty="0" err="1" smtClean="0"/>
              <a:t>a_MTM</a:t>
            </a:r>
            <a:r>
              <a:rPr lang="en-US" altLang="zh-TW" dirty="0" smtClean="0"/>
              <a:t>(i-1)&gt;1.73#60</a:t>
            </a:r>
            <a:r>
              <a:rPr lang="zh-TW" altLang="en-US" dirty="0" smtClean="0"/>
              <a:t>度</a:t>
            </a:r>
            <a:r>
              <a:rPr lang="en-US" altLang="zh-TW" dirty="0"/>
              <a:t>;</a:t>
            </a:r>
            <a:r>
              <a:rPr lang="zh-TW" altLang="en-US" dirty="0" smtClean="0"/>
              <a:t>賣</a:t>
            </a:r>
            <a:r>
              <a:rPr lang="en-US" altLang="zh-TW" dirty="0" err="1" smtClean="0"/>
              <a:t>m_MTM</a:t>
            </a:r>
            <a:r>
              <a:rPr lang="en-US" altLang="zh-TW" dirty="0" smtClean="0"/>
              <a:t>&lt;-0.005</a:t>
            </a:r>
            <a:r>
              <a:rPr lang="zh-TW" altLang="en-US" dirty="0" smtClean="0"/>
              <a:t>且</a:t>
            </a:r>
            <a:r>
              <a:rPr lang="en-US" altLang="zh-TW" dirty="0" err="1"/>
              <a:t>a_MTM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)/</a:t>
            </a:r>
            <a:r>
              <a:rPr lang="en-US" altLang="zh-TW" dirty="0" err="1"/>
              <a:t>a_MTM</a:t>
            </a:r>
            <a:r>
              <a:rPr lang="en-US" altLang="zh-TW" dirty="0"/>
              <a:t>(i-1)</a:t>
            </a:r>
            <a:r>
              <a:rPr lang="en-US" altLang="zh-TW" dirty="0" smtClean="0"/>
              <a:t>&gt;</a:t>
            </a:r>
            <a:r>
              <a:rPr lang="en-US" altLang="zh-TW" dirty="0"/>
              <a:t>1.19#50</a:t>
            </a:r>
            <a:r>
              <a:rPr lang="zh-TW" altLang="en-US" dirty="0"/>
              <a:t>度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3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風險控制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take_profit</a:t>
            </a:r>
            <a:r>
              <a:rPr lang="en-US" altLang="zh-TW" dirty="0" smtClean="0"/>
              <a:t>=c(1.1,1.2,1.3);</a:t>
            </a:r>
            <a:r>
              <a:rPr lang="en-US" altLang="zh-TW" dirty="0" err="1" smtClean="0"/>
              <a:t>stop_loss</a:t>
            </a:r>
            <a:r>
              <a:rPr lang="en-US" altLang="zh-TW" dirty="0" smtClean="0"/>
              <a:t>=c(0.95,0.9,0.85)</a:t>
            </a:r>
          </a:p>
          <a:p>
            <a:r>
              <a:rPr lang="zh-TW" altLang="en-US" dirty="0" smtClean="0"/>
              <a:t>進場分批策略</a:t>
            </a:r>
            <a:r>
              <a:rPr lang="en-US" altLang="zh-TW" dirty="0" smtClean="0"/>
              <a:t>(1</a:t>
            </a:r>
            <a:r>
              <a:rPr lang="zh-TW" altLang="en-US" dirty="0" smtClean="0"/>
              <a:t>次至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try_times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，最佳分批次數</a:t>
            </a:r>
            <a:r>
              <a:rPr lang="en-US" altLang="zh-TW" dirty="0" smtClean="0"/>
              <a:t>(Max)</a:t>
            </a:r>
            <a:r>
              <a:rPr lang="zh-TW" altLang="en-US" dirty="0" smtClean="0"/>
              <a:t>和最差分批次數</a:t>
            </a:r>
            <a:r>
              <a:rPr lang="en-US" altLang="zh-TW" dirty="0" smtClean="0"/>
              <a:t>(Min)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7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quantity</a:t>
            </a:r>
            <a:r>
              <a:rPr lang="zh-TW" altLang="en-US" dirty="0" smtClean="0"/>
              <a:t>在某個</a:t>
            </a:r>
            <a:r>
              <a:rPr lang="en-US" altLang="zh-TW" dirty="0" smtClean="0"/>
              <a:t>(1:14)</a:t>
            </a:r>
            <a:r>
              <a:rPr lang="zh-TW" altLang="en-US" dirty="0" smtClean="0"/>
              <a:t>時期總共可以賺多少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65131" cy="405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9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KD MACD MTM /</a:t>
            </a:r>
            <a:r>
              <a:rPr lang="en-US" altLang="zh-TW" dirty="0" err="1" smtClean="0"/>
              <a:t>start_CL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8784976" cy="359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2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Max:KD11,KD12,KD13(R,G,B)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28992" cy="467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287</Words>
  <Application>Microsoft Office PowerPoint</Application>
  <PresentationFormat>如螢幕大小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程式碼</vt:lpstr>
      <vt:lpstr>歷史資料</vt:lpstr>
      <vt:lpstr>建立指標</vt:lpstr>
      <vt:lpstr>資料分析方式</vt:lpstr>
      <vt:lpstr>尋找買賣點</vt:lpstr>
      <vt:lpstr>風險控制</vt:lpstr>
      <vt:lpstr>1個quantity在某個(1:14)時期總共可以賺多少</vt:lpstr>
      <vt:lpstr>KD MACD MTM /start_CL</vt:lpstr>
      <vt:lpstr>Max:KD11,KD12,KD13(R,G,B)</vt:lpstr>
      <vt:lpstr>Min:KD11,KD12,KD13(R,G,B)</vt:lpstr>
      <vt:lpstr>Max:MACD11,MACD12,MACD13(R,G,B)</vt:lpstr>
      <vt:lpstr>Min:MACD11,MACD12,MACD13(R,G,B)</vt:lpstr>
      <vt:lpstr>Max:MTM11,MTM12,MTM13(R,G,B) G,B重疊</vt:lpstr>
      <vt:lpstr>Min:MTM11,MTM12,MTM13(R,G,B) G,B重疊</vt:lpstr>
      <vt:lpstr>Max:KD11,MACD13,MTM11</vt:lpstr>
      <vt:lpstr>Min:KD13,MACD11,MTM13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Max:KD11,KD12,KD13(R,G,B)</dc:title>
  <dc:creator>宋氏松鼠</dc:creator>
  <cp:lastModifiedBy>宋氏松鼠</cp:lastModifiedBy>
  <cp:revision>18</cp:revision>
  <dcterms:created xsi:type="dcterms:W3CDTF">2019-01-08T14:00:05Z</dcterms:created>
  <dcterms:modified xsi:type="dcterms:W3CDTF">2019-01-08T15:50:32Z</dcterms:modified>
</cp:coreProperties>
</file>