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441" autoAdjust="0"/>
  </p:normalViewPr>
  <p:slideViewPr>
    <p:cSldViewPr snapToGrid="0" snapToObjects="1">
      <p:cViewPr varScale="1">
        <p:scale>
          <a:sx n="84" d="100"/>
          <a:sy n="84" d="100"/>
        </p:scale>
        <p:origin x="2316" y="3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2630E84-B3FD-4284-9175-C1988FC6EE43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A941801-ACA0-4E3D-987F-AC52F9AB31E5}">
      <dgm:prSet/>
      <dgm:spPr/>
      <dgm:t>
        <a:bodyPr/>
        <a:lstStyle/>
        <a:p>
          <a:pPr algn="ctr"/>
          <a:r>
            <a:rPr lang="de-DE" b="1" dirty="0"/>
            <a:t>ORM (</a:t>
          </a:r>
          <a:r>
            <a:rPr lang="de-DE" b="1" dirty="0" err="1"/>
            <a:t>Object</a:t>
          </a:r>
          <a:r>
            <a:rPr lang="de-DE" b="1" dirty="0"/>
            <a:t>-Relational Mapping)</a:t>
          </a:r>
          <a:r>
            <a:rPr lang="de-DE" dirty="0"/>
            <a:t> = Übersetzt Datenbanktabellen in Python-Objekte.</a:t>
          </a:r>
        </a:p>
        <a:p>
          <a:pPr algn="ctr"/>
          <a:br>
            <a:rPr lang="de-DE" dirty="0"/>
          </a:br>
          <a:r>
            <a:rPr lang="de-DE" b="1" dirty="0" err="1"/>
            <a:t>SQLAlchemy</a:t>
          </a:r>
          <a:r>
            <a:rPr lang="de-DE" dirty="0"/>
            <a:t> ist eine mächtige ORM-Bibliothek für Python.</a:t>
          </a:r>
          <a:endParaRPr lang="en-US" dirty="0"/>
        </a:p>
      </dgm:t>
    </dgm:pt>
    <dgm:pt modelId="{02511C3B-E45A-4CC5-9DFB-B74DD764ACC8}" type="parTrans" cxnId="{6320054F-BAC2-4BE9-8E0B-D0E803C25BFC}">
      <dgm:prSet/>
      <dgm:spPr/>
      <dgm:t>
        <a:bodyPr/>
        <a:lstStyle/>
        <a:p>
          <a:endParaRPr lang="en-US"/>
        </a:p>
      </dgm:t>
    </dgm:pt>
    <dgm:pt modelId="{8883B7EC-D292-467E-B612-C009044561B7}" type="sibTrans" cxnId="{6320054F-BAC2-4BE9-8E0B-D0E803C25BFC}">
      <dgm:prSet/>
      <dgm:spPr/>
      <dgm:t>
        <a:bodyPr/>
        <a:lstStyle/>
        <a:p>
          <a:endParaRPr lang="en-US"/>
        </a:p>
      </dgm:t>
    </dgm:pt>
    <dgm:pt modelId="{FAA1341B-B848-4DE4-A00B-71863EE58EA2}">
      <dgm:prSet/>
      <dgm:spPr/>
      <dgm:t>
        <a:bodyPr/>
        <a:lstStyle/>
        <a:p>
          <a:pPr algn="ctr"/>
          <a:r>
            <a:rPr lang="de-DE" b="1" dirty="0"/>
            <a:t>Vorteile von ORM:</a:t>
          </a:r>
          <a:br>
            <a:rPr lang="de-DE" dirty="0"/>
          </a:br>
          <a:r>
            <a:rPr lang="de-DE" dirty="0"/>
            <a:t>Einfacher zu lesen &amp; zu schreiben (weniger SQL)</a:t>
          </a:r>
          <a:br>
            <a:rPr lang="de-DE" dirty="0"/>
          </a:br>
          <a:r>
            <a:rPr lang="de-DE" dirty="0"/>
            <a:t>Automatische Validierung &amp; Beziehungen zwischen Tabellen</a:t>
          </a:r>
          <a:br>
            <a:rPr lang="de-DE" dirty="0"/>
          </a:br>
          <a:r>
            <a:rPr lang="de-DE" dirty="0"/>
            <a:t>Portabel – funktioniert mit vielen Datenbanken</a:t>
          </a:r>
          <a:endParaRPr lang="en-US" dirty="0"/>
        </a:p>
      </dgm:t>
    </dgm:pt>
    <dgm:pt modelId="{874D42AA-25D6-4312-B748-30249A96A156}" type="parTrans" cxnId="{44C79D40-2102-4B62-AD61-65D384115457}">
      <dgm:prSet/>
      <dgm:spPr/>
      <dgm:t>
        <a:bodyPr/>
        <a:lstStyle/>
        <a:p>
          <a:endParaRPr lang="en-US"/>
        </a:p>
      </dgm:t>
    </dgm:pt>
    <dgm:pt modelId="{7456915D-4D70-429C-9DD4-93303CD5DB1E}" type="sibTrans" cxnId="{44C79D40-2102-4B62-AD61-65D384115457}">
      <dgm:prSet/>
      <dgm:spPr/>
      <dgm:t>
        <a:bodyPr/>
        <a:lstStyle/>
        <a:p>
          <a:endParaRPr lang="en-US"/>
        </a:p>
      </dgm:t>
    </dgm:pt>
    <dgm:pt modelId="{80F93D5A-4E12-4BE6-9F5F-19BEE202349A}">
      <dgm:prSet/>
      <dgm:spPr/>
      <dgm:t>
        <a:bodyPr/>
        <a:lstStyle/>
        <a:p>
          <a:pPr algn="ctr"/>
          <a:r>
            <a:rPr lang="de-DE" b="1" dirty="0"/>
            <a:t>Nachteile von ORM:</a:t>
          </a:r>
          <a:br>
            <a:rPr lang="de-DE" dirty="0"/>
          </a:br>
          <a:r>
            <a:rPr lang="de-DE" dirty="0"/>
            <a:t>Kann langsamer sein als direktes SQL</a:t>
          </a:r>
          <a:br>
            <a:rPr lang="de-DE" dirty="0"/>
          </a:br>
          <a:r>
            <a:rPr lang="de-DE" dirty="0"/>
            <a:t>Versteckt SQL-Details, was Performance-Tuning erschwert</a:t>
          </a:r>
          <a:endParaRPr lang="en-US" dirty="0"/>
        </a:p>
      </dgm:t>
    </dgm:pt>
    <dgm:pt modelId="{3B412C5E-E29C-4B4B-8560-A8677B3DA6A1}" type="parTrans" cxnId="{D8352373-0300-47B5-BC43-A2F860C4BEDD}">
      <dgm:prSet/>
      <dgm:spPr/>
      <dgm:t>
        <a:bodyPr/>
        <a:lstStyle/>
        <a:p>
          <a:endParaRPr lang="en-US"/>
        </a:p>
      </dgm:t>
    </dgm:pt>
    <dgm:pt modelId="{57E8FDB0-0A25-4A30-88A5-7328B872CBEE}" type="sibTrans" cxnId="{D8352373-0300-47B5-BC43-A2F860C4BEDD}">
      <dgm:prSet/>
      <dgm:spPr/>
      <dgm:t>
        <a:bodyPr/>
        <a:lstStyle/>
        <a:p>
          <a:endParaRPr lang="en-US"/>
        </a:p>
      </dgm:t>
    </dgm:pt>
    <dgm:pt modelId="{A6A396CB-9FE1-4AB1-90B4-2E235ADF1EF9}" type="pres">
      <dgm:prSet presAssocID="{02630E84-B3FD-4284-9175-C1988FC6EE43}" presName="vert0" presStyleCnt="0">
        <dgm:presLayoutVars>
          <dgm:dir/>
          <dgm:animOne val="branch"/>
          <dgm:animLvl val="lvl"/>
        </dgm:presLayoutVars>
      </dgm:prSet>
      <dgm:spPr/>
    </dgm:pt>
    <dgm:pt modelId="{51141E84-C466-4AC5-BF58-872F7A67064F}" type="pres">
      <dgm:prSet presAssocID="{AA941801-ACA0-4E3D-987F-AC52F9AB31E5}" presName="thickLine" presStyleLbl="alignNode1" presStyleIdx="0" presStyleCnt="3"/>
      <dgm:spPr/>
    </dgm:pt>
    <dgm:pt modelId="{C0948C68-2E47-40E1-ABA7-773C75A55AC3}" type="pres">
      <dgm:prSet presAssocID="{AA941801-ACA0-4E3D-987F-AC52F9AB31E5}" presName="horz1" presStyleCnt="0"/>
      <dgm:spPr/>
    </dgm:pt>
    <dgm:pt modelId="{A20C779F-2CBE-495C-BFF7-CC6028DC81F3}" type="pres">
      <dgm:prSet presAssocID="{AA941801-ACA0-4E3D-987F-AC52F9AB31E5}" presName="tx1" presStyleLbl="revTx" presStyleIdx="0" presStyleCnt="3"/>
      <dgm:spPr/>
    </dgm:pt>
    <dgm:pt modelId="{955DE6D3-BA27-4CD5-883D-3D4DA48709D2}" type="pres">
      <dgm:prSet presAssocID="{AA941801-ACA0-4E3D-987F-AC52F9AB31E5}" presName="vert1" presStyleCnt="0"/>
      <dgm:spPr/>
    </dgm:pt>
    <dgm:pt modelId="{A9C44B1A-219D-465A-B295-D1C7C635FA64}" type="pres">
      <dgm:prSet presAssocID="{FAA1341B-B848-4DE4-A00B-71863EE58EA2}" presName="thickLine" presStyleLbl="alignNode1" presStyleIdx="1" presStyleCnt="3"/>
      <dgm:spPr/>
    </dgm:pt>
    <dgm:pt modelId="{0516FB72-DCDF-4CD4-87FB-C3D1DB67F5B2}" type="pres">
      <dgm:prSet presAssocID="{FAA1341B-B848-4DE4-A00B-71863EE58EA2}" presName="horz1" presStyleCnt="0"/>
      <dgm:spPr/>
    </dgm:pt>
    <dgm:pt modelId="{AB773E96-0BCB-42BE-993C-82CB54517D76}" type="pres">
      <dgm:prSet presAssocID="{FAA1341B-B848-4DE4-A00B-71863EE58EA2}" presName="tx1" presStyleLbl="revTx" presStyleIdx="1" presStyleCnt="3"/>
      <dgm:spPr/>
    </dgm:pt>
    <dgm:pt modelId="{22E2D0CB-4183-48F1-964F-7B1B9925CA01}" type="pres">
      <dgm:prSet presAssocID="{FAA1341B-B848-4DE4-A00B-71863EE58EA2}" presName="vert1" presStyleCnt="0"/>
      <dgm:spPr/>
    </dgm:pt>
    <dgm:pt modelId="{F3580BCC-F4F7-458A-9B7D-DE567781DABD}" type="pres">
      <dgm:prSet presAssocID="{80F93D5A-4E12-4BE6-9F5F-19BEE202349A}" presName="thickLine" presStyleLbl="alignNode1" presStyleIdx="2" presStyleCnt="3"/>
      <dgm:spPr/>
    </dgm:pt>
    <dgm:pt modelId="{D2E0C72C-3746-4EE4-B27D-805AC02E2BB4}" type="pres">
      <dgm:prSet presAssocID="{80F93D5A-4E12-4BE6-9F5F-19BEE202349A}" presName="horz1" presStyleCnt="0"/>
      <dgm:spPr/>
    </dgm:pt>
    <dgm:pt modelId="{E9D34F3B-6CBD-4FDC-96C1-6C92FBD258ED}" type="pres">
      <dgm:prSet presAssocID="{80F93D5A-4E12-4BE6-9F5F-19BEE202349A}" presName="tx1" presStyleLbl="revTx" presStyleIdx="2" presStyleCnt="3"/>
      <dgm:spPr/>
    </dgm:pt>
    <dgm:pt modelId="{6CBA5C73-9EAC-4ED2-9969-05AEC40E53A3}" type="pres">
      <dgm:prSet presAssocID="{80F93D5A-4E12-4BE6-9F5F-19BEE202349A}" presName="vert1" presStyleCnt="0"/>
      <dgm:spPr/>
    </dgm:pt>
  </dgm:ptLst>
  <dgm:cxnLst>
    <dgm:cxn modelId="{44C79D40-2102-4B62-AD61-65D384115457}" srcId="{02630E84-B3FD-4284-9175-C1988FC6EE43}" destId="{FAA1341B-B848-4DE4-A00B-71863EE58EA2}" srcOrd="1" destOrd="0" parTransId="{874D42AA-25D6-4312-B748-30249A96A156}" sibTransId="{7456915D-4D70-429C-9DD4-93303CD5DB1E}"/>
    <dgm:cxn modelId="{4E39E46B-F367-4DE6-A821-33445FAD3A58}" type="presOf" srcId="{AA941801-ACA0-4E3D-987F-AC52F9AB31E5}" destId="{A20C779F-2CBE-495C-BFF7-CC6028DC81F3}" srcOrd="0" destOrd="0" presId="urn:microsoft.com/office/officeart/2008/layout/LinedList"/>
    <dgm:cxn modelId="{6320054F-BAC2-4BE9-8E0B-D0E803C25BFC}" srcId="{02630E84-B3FD-4284-9175-C1988FC6EE43}" destId="{AA941801-ACA0-4E3D-987F-AC52F9AB31E5}" srcOrd="0" destOrd="0" parTransId="{02511C3B-E45A-4CC5-9DFB-B74DD764ACC8}" sibTransId="{8883B7EC-D292-467E-B612-C009044561B7}"/>
    <dgm:cxn modelId="{D8352373-0300-47B5-BC43-A2F860C4BEDD}" srcId="{02630E84-B3FD-4284-9175-C1988FC6EE43}" destId="{80F93D5A-4E12-4BE6-9F5F-19BEE202349A}" srcOrd="2" destOrd="0" parTransId="{3B412C5E-E29C-4B4B-8560-A8677B3DA6A1}" sibTransId="{57E8FDB0-0A25-4A30-88A5-7328B872CBEE}"/>
    <dgm:cxn modelId="{56A0C6D9-0B55-4784-AE96-DE0C5628E1DF}" type="presOf" srcId="{80F93D5A-4E12-4BE6-9F5F-19BEE202349A}" destId="{E9D34F3B-6CBD-4FDC-96C1-6C92FBD258ED}" srcOrd="0" destOrd="0" presId="urn:microsoft.com/office/officeart/2008/layout/LinedList"/>
    <dgm:cxn modelId="{04584AE5-5BBA-4D6A-8E20-D067AD8302D3}" type="presOf" srcId="{FAA1341B-B848-4DE4-A00B-71863EE58EA2}" destId="{AB773E96-0BCB-42BE-993C-82CB54517D76}" srcOrd="0" destOrd="0" presId="urn:microsoft.com/office/officeart/2008/layout/LinedList"/>
    <dgm:cxn modelId="{5754ADEF-4DD1-47D6-9EC2-F7B1C7DC97FF}" type="presOf" srcId="{02630E84-B3FD-4284-9175-C1988FC6EE43}" destId="{A6A396CB-9FE1-4AB1-90B4-2E235ADF1EF9}" srcOrd="0" destOrd="0" presId="urn:microsoft.com/office/officeart/2008/layout/LinedList"/>
    <dgm:cxn modelId="{2581D322-1CA7-4B1B-BF5C-D9980C620354}" type="presParOf" srcId="{A6A396CB-9FE1-4AB1-90B4-2E235ADF1EF9}" destId="{51141E84-C466-4AC5-BF58-872F7A67064F}" srcOrd="0" destOrd="0" presId="urn:microsoft.com/office/officeart/2008/layout/LinedList"/>
    <dgm:cxn modelId="{52EE8D60-3325-4F7D-BC02-3C19F75BD59F}" type="presParOf" srcId="{A6A396CB-9FE1-4AB1-90B4-2E235ADF1EF9}" destId="{C0948C68-2E47-40E1-ABA7-773C75A55AC3}" srcOrd="1" destOrd="0" presId="urn:microsoft.com/office/officeart/2008/layout/LinedList"/>
    <dgm:cxn modelId="{555506E7-24D1-4ED9-BD51-D8FFDABF6214}" type="presParOf" srcId="{C0948C68-2E47-40E1-ABA7-773C75A55AC3}" destId="{A20C779F-2CBE-495C-BFF7-CC6028DC81F3}" srcOrd="0" destOrd="0" presId="urn:microsoft.com/office/officeart/2008/layout/LinedList"/>
    <dgm:cxn modelId="{6F5F0D82-445A-4082-87CF-30BDF4B98951}" type="presParOf" srcId="{C0948C68-2E47-40E1-ABA7-773C75A55AC3}" destId="{955DE6D3-BA27-4CD5-883D-3D4DA48709D2}" srcOrd="1" destOrd="0" presId="urn:microsoft.com/office/officeart/2008/layout/LinedList"/>
    <dgm:cxn modelId="{271D9283-8515-4C88-9F74-CC35660CFB58}" type="presParOf" srcId="{A6A396CB-9FE1-4AB1-90B4-2E235ADF1EF9}" destId="{A9C44B1A-219D-465A-B295-D1C7C635FA64}" srcOrd="2" destOrd="0" presId="urn:microsoft.com/office/officeart/2008/layout/LinedList"/>
    <dgm:cxn modelId="{C5D06739-DDF1-4A55-989D-F2F057E7AD65}" type="presParOf" srcId="{A6A396CB-9FE1-4AB1-90B4-2E235ADF1EF9}" destId="{0516FB72-DCDF-4CD4-87FB-C3D1DB67F5B2}" srcOrd="3" destOrd="0" presId="urn:microsoft.com/office/officeart/2008/layout/LinedList"/>
    <dgm:cxn modelId="{77F5D1E6-9B6D-4531-BFF7-3FBEB689C239}" type="presParOf" srcId="{0516FB72-DCDF-4CD4-87FB-C3D1DB67F5B2}" destId="{AB773E96-0BCB-42BE-993C-82CB54517D76}" srcOrd="0" destOrd="0" presId="urn:microsoft.com/office/officeart/2008/layout/LinedList"/>
    <dgm:cxn modelId="{4C3EED28-CA2F-485C-8DD0-10E2D873B5A7}" type="presParOf" srcId="{0516FB72-DCDF-4CD4-87FB-C3D1DB67F5B2}" destId="{22E2D0CB-4183-48F1-964F-7B1B9925CA01}" srcOrd="1" destOrd="0" presId="urn:microsoft.com/office/officeart/2008/layout/LinedList"/>
    <dgm:cxn modelId="{FBB98C57-53E8-41BF-9936-E239E58BE2FE}" type="presParOf" srcId="{A6A396CB-9FE1-4AB1-90B4-2E235ADF1EF9}" destId="{F3580BCC-F4F7-458A-9B7D-DE567781DABD}" srcOrd="4" destOrd="0" presId="urn:microsoft.com/office/officeart/2008/layout/LinedList"/>
    <dgm:cxn modelId="{29EF1CD6-4367-4A77-890C-CC91D624B66F}" type="presParOf" srcId="{A6A396CB-9FE1-4AB1-90B4-2E235ADF1EF9}" destId="{D2E0C72C-3746-4EE4-B27D-805AC02E2BB4}" srcOrd="5" destOrd="0" presId="urn:microsoft.com/office/officeart/2008/layout/LinedList"/>
    <dgm:cxn modelId="{A276F9F0-8B2C-484E-9ECF-4FB357819247}" type="presParOf" srcId="{D2E0C72C-3746-4EE4-B27D-805AC02E2BB4}" destId="{E9D34F3B-6CBD-4FDC-96C1-6C92FBD258ED}" srcOrd="0" destOrd="0" presId="urn:microsoft.com/office/officeart/2008/layout/LinedList"/>
    <dgm:cxn modelId="{57428164-7913-4B94-9016-872261569AB1}" type="presParOf" srcId="{D2E0C72C-3746-4EE4-B27D-805AC02E2BB4}" destId="{6CBA5C73-9EAC-4ED2-9969-05AEC40E53A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8E29D2C-9DE7-41D2-8473-6962FDC16E7C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502F7DC0-F879-4DDC-B6E5-96DAA8C84FEF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b="1"/>
            <a:t>Vorteile:</a:t>
          </a:r>
          <a:br>
            <a:rPr lang="de-DE"/>
          </a:br>
          <a:r>
            <a:rPr lang="de-DE"/>
            <a:t>Volle Kontrolle über SQL</a:t>
          </a:r>
          <a:br>
            <a:rPr lang="de-DE"/>
          </a:br>
          <a:r>
            <a:rPr lang="de-DE"/>
            <a:t>Keine zusätzliche Bibliothek notwendig</a:t>
          </a:r>
          <a:br>
            <a:rPr lang="de-DE"/>
          </a:br>
          <a:r>
            <a:rPr lang="de-DE"/>
            <a:t>Performanter bei großen Datenmengen</a:t>
          </a:r>
          <a:endParaRPr lang="en-US"/>
        </a:p>
      </dgm:t>
    </dgm:pt>
    <dgm:pt modelId="{D244D7FE-620F-47AF-B840-EADB6D932814}" type="parTrans" cxnId="{A70F4E36-6363-4336-BDA2-B1794745B44B}">
      <dgm:prSet/>
      <dgm:spPr/>
      <dgm:t>
        <a:bodyPr/>
        <a:lstStyle/>
        <a:p>
          <a:endParaRPr lang="en-US"/>
        </a:p>
      </dgm:t>
    </dgm:pt>
    <dgm:pt modelId="{A32CB97C-FC42-424B-BE60-FF699646398C}" type="sibTrans" cxnId="{A70F4E36-6363-4336-BDA2-B1794745B44B}">
      <dgm:prSet/>
      <dgm:spPr/>
      <dgm:t>
        <a:bodyPr/>
        <a:lstStyle/>
        <a:p>
          <a:endParaRPr lang="en-US"/>
        </a:p>
      </dgm:t>
    </dgm:pt>
    <dgm:pt modelId="{31BA6D83-C274-4859-85EE-B46500BA259E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b="1"/>
            <a:t>Nachteile:</a:t>
          </a:r>
          <a:br>
            <a:rPr lang="de-DE"/>
          </a:br>
          <a:r>
            <a:rPr lang="de-DE"/>
            <a:t>Mehr Boilerplate-Code</a:t>
          </a:r>
          <a:br>
            <a:rPr lang="de-DE"/>
          </a:br>
          <a:r>
            <a:rPr lang="de-DE"/>
            <a:t>Fehleranfälliger (SQL-Injections, Tippfehler)</a:t>
          </a:r>
          <a:br>
            <a:rPr lang="de-DE"/>
          </a:br>
          <a:r>
            <a:rPr lang="de-DE"/>
            <a:t>Weniger flexibel bei Datenbankwechsel</a:t>
          </a:r>
          <a:endParaRPr lang="en-US"/>
        </a:p>
      </dgm:t>
    </dgm:pt>
    <dgm:pt modelId="{0F93CDC9-5CC1-4718-B394-7BB7D7D5395F}" type="parTrans" cxnId="{944909D4-4ADA-46AB-823E-B2463D331949}">
      <dgm:prSet/>
      <dgm:spPr/>
      <dgm:t>
        <a:bodyPr/>
        <a:lstStyle/>
        <a:p>
          <a:endParaRPr lang="en-US"/>
        </a:p>
      </dgm:t>
    </dgm:pt>
    <dgm:pt modelId="{F3C0A590-6160-4E25-A4FA-EDE023531C54}" type="sibTrans" cxnId="{944909D4-4ADA-46AB-823E-B2463D331949}">
      <dgm:prSet/>
      <dgm:spPr/>
      <dgm:t>
        <a:bodyPr/>
        <a:lstStyle/>
        <a:p>
          <a:endParaRPr lang="en-US"/>
        </a:p>
      </dgm:t>
    </dgm:pt>
    <dgm:pt modelId="{50EB3C05-F2F6-4345-AC7A-16C64662C24D}" type="pres">
      <dgm:prSet presAssocID="{28E29D2C-9DE7-41D2-8473-6962FDC16E7C}" presName="root" presStyleCnt="0">
        <dgm:presLayoutVars>
          <dgm:dir/>
          <dgm:resizeHandles val="exact"/>
        </dgm:presLayoutVars>
      </dgm:prSet>
      <dgm:spPr/>
    </dgm:pt>
    <dgm:pt modelId="{E7A0136B-4080-4CCB-B107-5A2272301349}" type="pres">
      <dgm:prSet presAssocID="{502F7DC0-F879-4DDC-B6E5-96DAA8C84FEF}" presName="compNode" presStyleCnt="0"/>
      <dgm:spPr/>
    </dgm:pt>
    <dgm:pt modelId="{E310BB47-0E2C-4420-A567-E7EB0904F250}" type="pres">
      <dgm:prSet presAssocID="{502F7DC0-F879-4DDC-B6E5-96DAA8C84FE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äkchen"/>
        </a:ext>
      </dgm:extLst>
    </dgm:pt>
    <dgm:pt modelId="{C4D46DD7-7411-4496-9D29-E19987465C1C}" type="pres">
      <dgm:prSet presAssocID="{502F7DC0-F879-4DDC-B6E5-96DAA8C84FEF}" presName="spaceRect" presStyleCnt="0"/>
      <dgm:spPr/>
    </dgm:pt>
    <dgm:pt modelId="{8805645C-5CDA-458C-9022-018C901CF021}" type="pres">
      <dgm:prSet presAssocID="{502F7DC0-F879-4DDC-B6E5-96DAA8C84FEF}" presName="textRect" presStyleLbl="revTx" presStyleIdx="0" presStyleCnt="2">
        <dgm:presLayoutVars>
          <dgm:chMax val="1"/>
          <dgm:chPref val="1"/>
        </dgm:presLayoutVars>
      </dgm:prSet>
      <dgm:spPr/>
    </dgm:pt>
    <dgm:pt modelId="{80E462B8-7F1A-4D5F-9736-E4D78CBB8902}" type="pres">
      <dgm:prSet presAssocID="{A32CB97C-FC42-424B-BE60-FF699646398C}" presName="sibTrans" presStyleCnt="0"/>
      <dgm:spPr/>
    </dgm:pt>
    <dgm:pt modelId="{86D3730E-102D-4850-824E-FD50F739909E}" type="pres">
      <dgm:prSet presAssocID="{31BA6D83-C274-4859-85EE-B46500BA259E}" presName="compNode" presStyleCnt="0"/>
      <dgm:spPr/>
    </dgm:pt>
    <dgm:pt modelId="{0C20B358-D694-4D0C-BD44-AB2F6B9EC22C}" type="pres">
      <dgm:prSet presAssocID="{31BA6D83-C274-4859-85EE-B46500BA259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icht zulässig"/>
        </a:ext>
      </dgm:extLst>
    </dgm:pt>
    <dgm:pt modelId="{04EBC39E-220D-47DB-B6C7-CF154A28373F}" type="pres">
      <dgm:prSet presAssocID="{31BA6D83-C274-4859-85EE-B46500BA259E}" presName="spaceRect" presStyleCnt="0"/>
      <dgm:spPr/>
    </dgm:pt>
    <dgm:pt modelId="{4AA076D9-0868-4383-8146-F5DF0F90E669}" type="pres">
      <dgm:prSet presAssocID="{31BA6D83-C274-4859-85EE-B46500BA259E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A70F4E36-6363-4336-BDA2-B1794745B44B}" srcId="{28E29D2C-9DE7-41D2-8473-6962FDC16E7C}" destId="{502F7DC0-F879-4DDC-B6E5-96DAA8C84FEF}" srcOrd="0" destOrd="0" parTransId="{D244D7FE-620F-47AF-B840-EADB6D932814}" sibTransId="{A32CB97C-FC42-424B-BE60-FF699646398C}"/>
    <dgm:cxn modelId="{5BA21F38-6A62-4DA6-A27D-266E6FBFAED9}" type="presOf" srcId="{28E29D2C-9DE7-41D2-8473-6962FDC16E7C}" destId="{50EB3C05-F2F6-4345-AC7A-16C64662C24D}" srcOrd="0" destOrd="0" presId="urn:microsoft.com/office/officeart/2018/2/layout/IconLabelList"/>
    <dgm:cxn modelId="{7A2A489F-B21D-4E7B-884A-368D03064AEF}" type="presOf" srcId="{502F7DC0-F879-4DDC-B6E5-96DAA8C84FEF}" destId="{8805645C-5CDA-458C-9022-018C901CF021}" srcOrd="0" destOrd="0" presId="urn:microsoft.com/office/officeart/2018/2/layout/IconLabelList"/>
    <dgm:cxn modelId="{944909D4-4ADA-46AB-823E-B2463D331949}" srcId="{28E29D2C-9DE7-41D2-8473-6962FDC16E7C}" destId="{31BA6D83-C274-4859-85EE-B46500BA259E}" srcOrd="1" destOrd="0" parTransId="{0F93CDC9-5CC1-4718-B394-7BB7D7D5395F}" sibTransId="{F3C0A590-6160-4E25-A4FA-EDE023531C54}"/>
    <dgm:cxn modelId="{6512AAE4-99B3-4A90-839C-1A8A10982834}" type="presOf" srcId="{31BA6D83-C274-4859-85EE-B46500BA259E}" destId="{4AA076D9-0868-4383-8146-F5DF0F90E669}" srcOrd="0" destOrd="0" presId="urn:microsoft.com/office/officeart/2018/2/layout/IconLabelList"/>
    <dgm:cxn modelId="{9226650A-BC9D-4AA6-AA54-3E698500C23E}" type="presParOf" srcId="{50EB3C05-F2F6-4345-AC7A-16C64662C24D}" destId="{E7A0136B-4080-4CCB-B107-5A2272301349}" srcOrd="0" destOrd="0" presId="urn:microsoft.com/office/officeart/2018/2/layout/IconLabelList"/>
    <dgm:cxn modelId="{172F5F58-200A-47EE-A4E1-80364446A8B6}" type="presParOf" srcId="{E7A0136B-4080-4CCB-B107-5A2272301349}" destId="{E310BB47-0E2C-4420-A567-E7EB0904F250}" srcOrd="0" destOrd="0" presId="urn:microsoft.com/office/officeart/2018/2/layout/IconLabelList"/>
    <dgm:cxn modelId="{EB155A3B-8974-4E30-ABF5-3F87D78AD9FC}" type="presParOf" srcId="{E7A0136B-4080-4CCB-B107-5A2272301349}" destId="{C4D46DD7-7411-4496-9D29-E19987465C1C}" srcOrd="1" destOrd="0" presId="urn:microsoft.com/office/officeart/2018/2/layout/IconLabelList"/>
    <dgm:cxn modelId="{9928D98C-750E-412F-899C-2B3EF25E425E}" type="presParOf" srcId="{E7A0136B-4080-4CCB-B107-5A2272301349}" destId="{8805645C-5CDA-458C-9022-018C901CF021}" srcOrd="2" destOrd="0" presId="urn:microsoft.com/office/officeart/2018/2/layout/IconLabelList"/>
    <dgm:cxn modelId="{98810115-1DE6-4710-8909-3FF447B57D04}" type="presParOf" srcId="{50EB3C05-F2F6-4345-AC7A-16C64662C24D}" destId="{80E462B8-7F1A-4D5F-9736-E4D78CBB8902}" srcOrd="1" destOrd="0" presId="urn:microsoft.com/office/officeart/2018/2/layout/IconLabelList"/>
    <dgm:cxn modelId="{7BE91B4C-6121-4B2E-AEC4-64771A3F01B9}" type="presParOf" srcId="{50EB3C05-F2F6-4345-AC7A-16C64662C24D}" destId="{86D3730E-102D-4850-824E-FD50F739909E}" srcOrd="2" destOrd="0" presId="urn:microsoft.com/office/officeart/2018/2/layout/IconLabelList"/>
    <dgm:cxn modelId="{A2213F72-1C8B-443B-A068-2BFEA3FA6E64}" type="presParOf" srcId="{86D3730E-102D-4850-824E-FD50F739909E}" destId="{0C20B358-D694-4D0C-BD44-AB2F6B9EC22C}" srcOrd="0" destOrd="0" presId="urn:microsoft.com/office/officeart/2018/2/layout/IconLabelList"/>
    <dgm:cxn modelId="{D7E69D50-16CD-4883-9A26-05E079330A4D}" type="presParOf" srcId="{86D3730E-102D-4850-824E-FD50F739909E}" destId="{04EBC39E-220D-47DB-B6C7-CF154A28373F}" srcOrd="1" destOrd="0" presId="urn:microsoft.com/office/officeart/2018/2/layout/IconLabelList"/>
    <dgm:cxn modelId="{BDE776D9-739D-4ABC-A756-0D747EA71895}" type="presParOf" srcId="{86D3730E-102D-4850-824E-FD50F739909E}" destId="{4AA076D9-0868-4383-8146-F5DF0F90E66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8E172A0-4D35-4B0E-8485-DBA5F4B3D0F3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3_2" csCatId="accent3" phldr="1"/>
      <dgm:spPr/>
      <dgm:t>
        <a:bodyPr/>
        <a:lstStyle/>
        <a:p>
          <a:endParaRPr lang="en-US"/>
        </a:p>
      </dgm:t>
    </dgm:pt>
    <dgm:pt modelId="{D3BC6C47-118C-42F2-B16B-C5F32690FD4C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de-DE" b="1" dirty="0"/>
            <a:t>Wann ORM (</a:t>
          </a:r>
          <a:r>
            <a:rPr lang="de-DE" b="1" dirty="0" err="1"/>
            <a:t>SQLAlchemy</a:t>
          </a:r>
          <a:r>
            <a:rPr lang="de-DE" b="1" dirty="0"/>
            <a:t>)?</a:t>
          </a:r>
          <a:br>
            <a:rPr lang="de-DE" dirty="0"/>
          </a:br>
          <a:r>
            <a:rPr lang="de-DE" dirty="0"/>
            <a:t>Wenn du </a:t>
          </a:r>
          <a:r>
            <a:rPr lang="de-DE" b="1" dirty="0"/>
            <a:t>schnell entwickeln</a:t>
          </a:r>
          <a:r>
            <a:rPr lang="de-DE" dirty="0"/>
            <a:t> willst.</a:t>
          </a:r>
          <a:br>
            <a:rPr lang="de-DE" dirty="0"/>
          </a:br>
          <a:r>
            <a:rPr lang="de-DE" dirty="0"/>
            <a:t>Wenn du </a:t>
          </a:r>
          <a:r>
            <a:rPr lang="de-DE" b="1" dirty="0"/>
            <a:t>komplexe Beziehungen</a:t>
          </a:r>
          <a:r>
            <a:rPr lang="de-DE" dirty="0"/>
            <a:t> zwischen Tabellen hast</a:t>
          </a:r>
        </a:p>
        <a:p>
          <a:pPr>
            <a:lnSpc>
              <a:spcPct val="100000"/>
            </a:lnSpc>
            <a:defRPr b="1"/>
          </a:pPr>
          <a:r>
            <a:rPr lang="de-DE" b="1" dirty="0"/>
            <a:t>Wenn du Datenbankunabhängigkeit brauchst</a:t>
          </a:r>
          <a:r>
            <a:rPr lang="de-DE" dirty="0"/>
            <a:t>  </a:t>
          </a:r>
          <a:endParaRPr lang="en-US" dirty="0"/>
        </a:p>
      </dgm:t>
    </dgm:pt>
    <dgm:pt modelId="{B9BD5655-2B14-48D3-A78C-AEAABFB10F3D}" type="parTrans" cxnId="{B7DDED7D-429F-4FAE-BE0C-0EAC6658444E}">
      <dgm:prSet/>
      <dgm:spPr/>
      <dgm:t>
        <a:bodyPr/>
        <a:lstStyle/>
        <a:p>
          <a:endParaRPr lang="en-US"/>
        </a:p>
      </dgm:t>
    </dgm:pt>
    <dgm:pt modelId="{E591F8E9-4716-4F1C-9E2C-2282D9336B88}" type="sibTrans" cxnId="{B7DDED7D-429F-4FAE-BE0C-0EAC6658444E}">
      <dgm:prSet/>
      <dgm:spPr/>
      <dgm:t>
        <a:bodyPr/>
        <a:lstStyle/>
        <a:p>
          <a:endParaRPr lang="en-US"/>
        </a:p>
      </dgm:t>
    </dgm:pt>
    <dgm:pt modelId="{C1EA3B12-7BAD-4445-B1DC-A89949270C34}">
      <dgm:prSet/>
      <dgm:spPr/>
      <dgm:t>
        <a:bodyPr/>
        <a:lstStyle/>
        <a:p>
          <a:pPr>
            <a:lnSpc>
              <a:spcPct val="100000"/>
            </a:lnSpc>
          </a:pPr>
          <a:endParaRPr lang="en-US" b="1" dirty="0"/>
        </a:p>
      </dgm:t>
    </dgm:pt>
    <dgm:pt modelId="{47E37638-AFD6-43B1-85B0-CEFACAEF119E}" type="parTrans" cxnId="{225CC55E-E510-4FDF-BA8B-33099F7461F6}">
      <dgm:prSet/>
      <dgm:spPr/>
      <dgm:t>
        <a:bodyPr/>
        <a:lstStyle/>
        <a:p>
          <a:endParaRPr lang="en-US"/>
        </a:p>
      </dgm:t>
    </dgm:pt>
    <dgm:pt modelId="{354C706F-AE70-426F-82BF-00E4FF703048}" type="sibTrans" cxnId="{225CC55E-E510-4FDF-BA8B-33099F7461F6}">
      <dgm:prSet/>
      <dgm:spPr/>
      <dgm:t>
        <a:bodyPr/>
        <a:lstStyle/>
        <a:p>
          <a:endParaRPr lang="en-US"/>
        </a:p>
      </dgm:t>
    </dgm:pt>
    <dgm:pt modelId="{B8425D3B-9D70-4054-A91D-CB5875AD0689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de-DE" b="1" dirty="0"/>
            <a:t>Wann direktes SQL?</a:t>
          </a:r>
          <a:br>
            <a:rPr lang="de-DE" dirty="0"/>
          </a:br>
          <a:r>
            <a:rPr lang="de-DE" dirty="0"/>
            <a:t>Wenn du </a:t>
          </a:r>
          <a:r>
            <a:rPr lang="de-DE" b="1" dirty="0"/>
            <a:t>maximale Performance</a:t>
          </a:r>
          <a:r>
            <a:rPr lang="de-DE" dirty="0"/>
            <a:t> brauchst</a:t>
          </a:r>
          <a:br>
            <a:rPr lang="de-DE" dirty="0"/>
          </a:br>
          <a:r>
            <a:rPr lang="de-DE" dirty="0"/>
            <a:t>Wenn du </a:t>
          </a:r>
          <a:r>
            <a:rPr lang="de-DE" b="1" dirty="0"/>
            <a:t>nur eine einfache SQLite-Datenbank</a:t>
          </a:r>
          <a:r>
            <a:rPr lang="de-DE" dirty="0"/>
            <a:t> nutzt</a:t>
          </a:r>
          <a:br>
            <a:rPr lang="de-DE" dirty="0"/>
          </a:br>
          <a:r>
            <a:rPr lang="de-DE" dirty="0"/>
            <a:t>Wenn du </a:t>
          </a:r>
          <a:r>
            <a:rPr lang="de-DE" b="1" dirty="0"/>
            <a:t>volle Kontrolle über Abfragen</a:t>
          </a:r>
          <a:r>
            <a:rPr lang="de-DE" dirty="0"/>
            <a:t> willst</a:t>
          </a:r>
          <a:endParaRPr lang="en-US" dirty="0"/>
        </a:p>
      </dgm:t>
    </dgm:pt>
    <dgm:pt modelId="{FC45D571-2244-42C9-90C4-3E528466D325}" type="parTrans" cxnId="{3EEB1FB9-1B69-4CBB-A366-48107BB66439}">
      <dgm:prSet/>
      <dgm:spPr/>
      <dgm:t>
        <a:bodyPr/>
        <a:lstStyle/>
        <a:p>
          <a:endParaRPr lang="en-US"/>
        </a:p>
      </dgm:t>
    </dgm:pt>
    <dgm:pt modelId="{03C7B507-5909-40A9-BF4E-F7DB0B7B3AF6}" type="sibTrans" cxnId="{3EEB1FB9-1B69-4CBB-A366-48107BB66439}">
      <dgm:prSet/>
      <dgm:spPr/>
      <dgm:t>
        <a:bodyPr/>
        <a:lstStyle/>
        <a:p>
          <a:endParaRPr lang="en-US"/>
        </a:p>
      </dgm:t>
    </dgm:pt>
    <dgm:pt modelId="{4CA38B97-6161-4B66-9B43-BD8A7ADB5561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de-DE" b="1" dirty="0"/>
            <a:t>Fazit: OR</a:t>
          </a:r>
          <a:r>
            <a:rPr lang="de-DE" dirty="0"/>
            <a:t>M spart Zeit &amp; macht Code lesbarer – ideal für CRUD-Apps.</a:t>
          </a:r>
          <a:br>
            <a:rPr lang="de-DE" dirty="0"/>
          </a:br>
          <a:r>
            <a:rPr lang="de-DE" dirty="0"/>
            <a:t>	Direktes SQL gibt dir Kontrolle &amp; Performance – ideal für Optimierungen.</a:t>
          </a:r>
          <a:endParaRPr lang="en-US" dirty="0"/>
        </a:p>
      </dgm:t>
    </dgm:pt>
    <dgm:pt modelId="{026C5567-3ECF-472A-AD86-55A8011B14B0}" type="parTrans" cxnId="{74C7E22C-4B4F-4D0C-90E3-E3306D8BA77F}">
      <dgm:prSet/>
      <dgm:spPr/>
      <dgm:t>
        <a:bodyPr/>
        <a:lstStyle/>
        <a:p>
          <a:endParaRPr lang="en-US"/>
        </a:p>
      </dgm:t>
    </dgm:pt>
    <dgm:pt modelId="{D0887F53-08EF-4EE7-9804-BAF3B76CFC09}" type="sibTrans" cxnId="{74C7E22C-4B4F-4D0C-90E3-E3306D8BA77F}">
      <dgm:prSet/>
      <dgm:spPr/>
      <dgm:t>
        <a:bodyPr/>
        <a:lstStyle/>
        <a:p>
          <a:endParaRPr lang="en-US"/>
        </a:p>
      </dgm:t>
    </dgm:pt>
    <dgm:pt modelId="{74F18EBB-EE4D-4211-B1F2-1AD4535C43EA}" type="pres">
      <dgm:prSet presAssocID="{58E172A0-4D35-4B0E-8485-DBA5F4B3D0F3}" presName="root" presStyleCnt="0">
        <dgm:presLayoutVars>
          <dgm:dir/>
          <dgm:resizeHandles val="exact"/>
        </dgm:presLayoutVars>
      </dgm:prSet>
      <dgm:spPr/>
    </dgm:pt>
    <dgm:pt modelId="{DDCB9E7A-0CD4-49CF-94E3-A3859C8CA603}" type="pres">
      <dgm:prSet presAssocID="{D3BC6C47-118C-42F2-B16B-C5F32690FD4C}" presName="compNode" presStyleCnt="0"/>
      <dgm:spPr/>
    </dgm:pt>
    <dgm:pt modelId="{B5994887-48B7-455B-A886-068E3065BFDB}" type="pres">
      <dgm:prSet presAssocID="{D3BC6C47-118C-42F2-B16B-C5F32690FD4C}" presName="iconRect" presStyleLbl="node1" presStyleIdx="0" presStyleCnt="3" custLinFactY="-100000" custLinFactNeighborX="-2468" custLinFactNeighborY="-18940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peed Bump"/>
        </a:ext>
      </dgm:extLst>
    </dgm:pt>
    <dgm:pt modelId="{EEFA8944-B7B9-4479-B8DB-A736847CA0D1}" type="pres">
      <dgm:prSet presAssocID="{D3BC6C47-118C-42F2-B16B-C5F32690FD4C}" presName="iconSpace" presStyleCnt="0"/>
      <dgm:spPr/>
    </dgm:pt>
    <dgm:pt modelId="{EAACED53-2016-4B9F-A8E1-9F560CE08D63}" type="pres">
      <dgm:prSet presAssocID="{D3BC6C47-118C-42F2-B16B-C5F32690FD4C}" presName="parTx" presStyleLbl="revTx" presStyleIdx="0" presStyleCnt="6" custScaleY="141628" custLinFactNeighborX="-363" custLinFactNeighborY="-72090">
        <dgm:presLayoutVars>
          <dgm:chMax val="0"/>
          <dgm:chPref val="0"/>
        </dgm:presLayoutVars>
      </dgm:prSet>
      <dgm:spPr/>
    </dgm:pt>
    <dgm:pt modelId="{D2159B54-6027-478E-8630-17D0F81D98BC}" type="pres">
      <dgm:prSet presAssocID="{D3BC6C47-118C-42F2-B16B-C5F32690FD4C}" presName="txSpace" presStyleCnt="0"/>
      <dgm:spPr/>
    </dgm:pt>
    <dgm:pt modelId="{B9075295-53C0-408C-A25E-1F73E48DD78B}" type="pres">
      <dgm:prSet presAssocID="{D3BC6C47-118C-42F2-B16B-C5F32690FD4C}" presName="desTx" presStyleLbl="revTx" presStyleIdx="1" presStyleCnt="6" custLinFactNeighborX="-363" custLinFactNeighborY="-2069">
        <dgm:presLayoutVars/>
      </dgm:prSet>
      <dgm:spPr/>
    </dgm:pt>
    <dgm:pt modelId="{EE959597-698A-446E-A078-0FFEC8CEB0FA}" type="pres">
      <dgm:prSet presAssocID="{E591F8E9-4716-4F1C-9E2C-2282D9336B88}" presName="sibTrans" presStyleCnt="0"/>
      <dgm:spPr/>
    </dgm:pt>
    <dgm:pt modelId="{5C48E23D-8BFF-423D-8A47-F802C5417676}" type="pres">
      <dgm:prSet presAssocID="{B8425D3B-9D70-4054-A91D-CB5875AD0689}" presName="compNode" presStyleCnt="0"/>
      <dgm:spPr/>
    </dgm:pt>
    <dgm:pt modelId="{23B8AB6A-4985-477D-B3D3-B852AAB85E23}" type="pres">
      <dgm:prSet presAssocID="{B8425D3B-9D70-4054-A91D-CB5875AD0689}" presName="iconRect" presStyleLbl="node1" presStyleIdx="1" presStyleCnt="3" custLinFactY="-100000" custLinFactNeighborX="0" custLinFactNeighborY="-18040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enbank"/>
        </a:ext>
      </dgm:extLst>
    </dgm:pt>
    <dgm:pt modelId="{082FBE3A-733F-4A36-8FF6-50724BFD6560}" type="pres">
      <dgm:prSet presAssocID="{B8425D3B-9D70-4054-A91D-CB5875AD0689}" presName="iconSpace" presStyleCnt="0"/>
      <dgm:spPr/>
    </dgm:pt>
    <dgm:pt modelId="{5C56449E-7F14-4FD3-A741-268BBC740B44}" type="pres">
      <dgm:prSet presAssocID="{B8425D3B-9D70-4054-A91D-CB5875AD0689}" presName="parTx" presStyleLbl="revTx" presStyleIdx="2" presStyleCnt="6" custLinFactNeighborX="0" custLinFactNeighborY="-88868">
        <dgm:presLayoutVars>
          <dgm:chMax val="0"/>
          <dgm:chPref val="0"/>
        </dgm:presLayoutVars>
      </dgm:prSet>
      <dgm:spPr/>
    </dgm:pt>
    <dgm:pt modelId="{C23B1144-3D66-4EF3-8F5D-6D8A4E26B8AC}" type="pres">
      <dgm:prSet presAssocID="{B8425D3B-9D70-4054-A91D-CB5875AD0689}" presName="txSpace" presStyleCnt="0"/>
      <dgm:spPr/>
    </dgm:pt>
    <dgm:pt modelId="{9DFC87DC-6AD4-48C7-873B-87EA402ED687}" type="pres">
      <dgm:prSet presAssocID="{B8425D3B-9D70-4054-A91D-CB5875AD0689}" presName="desTx" presStyleLbl="revTx" presStyleIdx="3" presStyleCnt="6">
        <dgm:presLayoutVars/>
      </dgm:prSet>
      <dgm:spPr/>
    </dgm:pt>
    <dgm:pt modelId="{26CE53EC-5DA4-4C8F-9778-BF76D719C0D2}" type="pres">
      <dgm:prSet presAssocID="{03C7B507-5909-40A9-BF4E-F7DB0B7B3AF6}" presName="sibTrans" presStyleCnt="0"/>
      <dgm:spPr/>
    </dgm:pt>
    <dgm:pt modelId="{9902049F-F5AC-4456-BC0B-04B66D8F5732}" type="pres">
      <dgm:prSet presAssocID="{4CA38B97-6161-4B66-9B43-BD8A7ADB5561}" presName="compNode" presStyleCnt="0"/>
      <dgm:spPr/>
    </dgm:pt>
    <dgm:pt modelId="{AF759035-F614-4532-8913-ADDBBE19209A}" type="pres">
      <dgm:prSet presAssocID="{4CA38B97-6161-4B66-9B43-BD8A7ADB5561}" presName="iconRect" presStyleLbl="node1" presStyleIdx="2" presStyleCnt="3" custLinFactY="-99567" custLinFactNeighborX="-17276" custLinFactNeighborY="-100000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A276FBA1-C574-4609-950F-41401887C518}" type="pres">
      <dgm:prSet presAssocID="{4CA38B97-6161-4B66-9B43-BD8A7ADB5561}" presName="iconSpace" presStyleCnt="0"/>
      <dgm:spPr/>
    </dgm:pt>
    <dgm:pt modelId="{4A8A71AD-9046-450C-93A4-00D7324EA1F9}" type="pres">
      <dgm:prSet presAssocID="{4CA38B97-6161-4B66-9B43-BD8A7ADB5561}" presName="parTx" presStyleLbl="revTx" presStyleIdx="4" presStyleCnt="6" custScaleY="87326" custLinFactNeighborX="363" custLinFactNeighborY="-77573">
        <dgm:presLayoutVars>
          <dgm:chMax val="0"/>
          <dgm:chPref val="0"/>
        </dgm:presLayoutVars>
      </dgm:prSet>
      <dgm:spPr/>
    </dgm:pt>
    <dgm:pt modelId="{78C0F231-A2A9-418B-B7D2-E77C6E9EF55A}" type="pres">
      <dgm:prSet presAssocID="{4CA38B97-6161-4B66-9B43-BD8A7ADB5561}" presName="txSpace" presStyleCnt="0"/>
      <dgm:spPr/>
    </dgm:pt>
    <dgm:pt modelId="{F7E4F480-960F-47B8-A1E5-2CD36A58EBCC}" type="pres">
      <dgm:prSet presAssocID="{4CA38B97-6161-4B66-9B43-BD8A7ADB5561}" presName="desTx" presStyleLbl="revTx" presStyleIdx="5" presStyleCnt="6" custScaleX="84786" custScaleY="476766" custLinFactY="-51520" custLinFactNeighborX="1381" custLinFactNeighborY="-100000">
        <dgm:presLayoutVars/>
      </dgm:prSet>
      <dgm:spPr/>
    </dgm:pt>
  </dgm:ptLst>
  <dgm:cxnLst>
    <dgm:cxn modelId="{17C22F0F-5856-4A4E-9339-E0B622325347}" type="presOf" srcId="{4CA38B97-6161-4B66-9B43-BD8A7ADB5561}" destId="{4A8A71AD-9046-450C-93A4-00D7324EA1F9}" srcOrd="0" destOrd="0" presId="urn:microsoft.com/office/officeart/2018/5/layout/CenteredIconLabelDescriptionList"/>
    <dgm:cxn modelId="{74C7E22C-4B4F-4D0C-90E3-E3306D8BA77F}" srcId="{58E172A0-4D35-4B0E-8485-DBA5F4B3D0F3}" destId="{4CA38B97-6161-4B66-9B43-BD8A7ADB5561}" srcOrd="2" destOrd="0" parTransId="{026C5567-3ECF-472A-AD86-55A8011B14B0}" sibTransId="{D0887F53-08EF-4EE7-9804-BAF3B76CFC09}"/>
    <dgm:cxn modelId="{225CC55E-E510-4FDF-BA8B-33099F7461F6}" srcId="{D3BC6C47-118C-42F2-B16B-C5F32690FD4C}" destId="{C1EA3B12-7BAD-4445-B1DC-A89949270C34}" srcOrd="0" destOrd="0" parTransId="{47E37638-AFD6-43B1-85B0-CEFACAEF119E}" sibTransId="{354C706F-AE70-426F-82BF-00E4FF703048}"/>
    <dgm:cxn modelId="{4542D456-B1E7-4315-97D7-A4213EA6B39E}" type="presOf" srcId="{C1EA3B12-7BAD-4445-B1DC-A89949270C34}" destId="{B9075295-53C0-408C-A25E-1F73E48DD78B}" srcOrd="0" destOrd="0" presId="urn:microsoft.com/office/officeart/2018/5/layout/CenteredIconLabelDescriptionList"/>
    <dgm:cxn modelId="{B7DDED7D-429F-4FAE-BE0C-0EAC6658444E}" srcId="{58E172A0-4D35-4B0E-8485-DBA5F4B3D0F3}" destId="{D3BC6C47-118C-42F2-B16B-C5F32690FD4C}" srcOrd="0" destOrd="0" parTransId="{B9BD5655-2B14-48D3-A78C-AEAABFB10F3D}" sibTransId="{E591F8E9-4716-4F1C-9E2C-2282D9336B88}"/>
    <dgm:cxn modelId="{9F02CD8A-571A-4F3B-BF3D-011EEC852F0E}" type="presOf" srcId="{B8425D3B-9D70-4054-A91D-CB5875AD0689}" destId="{5C56449E-7F14-4FD3-A741-268BBC740B44}" srcOrd="0" destOrd="0" presId="urn:microsoft.com/office/officeart/2018/5/layout/CenteredIconLabelDescriptionList"/>
    <dgm:cxn modelId="{E7D9E19B-6B36-4D57-BDAE-5B938023E96B}" type="presOf" srcId="{58E172A0-4D35-4B0E-8485-DBA5F4B3D0F3}" destId="{74F18EBB-EE4D-4211-B1F2-1AD4535C43EA}" srcOrd="0" destOrd="0" presId="urn:microsoft.com/office/officeart/2018/5/layout/CenteredIconLabelDescriptionList"/>
    <dgm:cxn modelId="{3EEB1FB9-1B69-4CBB-A366-48107BB66439}" srcId="{58E172A0-4D35-4B0E-8485-DBA5F4B3D0F3}" destId="{B8425D3B-9D70-4054-A91D-CB5875AD0689}" srcOrd="1" destOrd="0" parTransId="{FC45D571-2244-42C9-90C4-3E528466D325}" sibTransId="{03C7B507-5909-40A9-BF4E-F7DB0B7B3AF6}"/>
    <dgm:cxn modelId="{BD7120B9-A9FF-460F-A0F1-ACD0FF3C136C}" type="presOf" srcId="{D3BC6C47-118C-42F2-B16B-C5F32690FD4C}" destId="{EAACED53-2016-4B9F-A8E1-9F560CE08D63}" srcOrd="0" destOrd="0" presId="urn:microsoft.com/office/officeart/2018/5/layout/CenteredIconLabelDescriptionList"/>
    <dgm:cxn modelId="{8ABFFD44-C175-4C96-9EF1-88A026086C29}" type="presParOf" srcId="{74F18EBB-EE4D-4211-B1F2-1AD4535C43EA}" destId="{DDCB9E7A-0CD4-49CF-94E3-A3859C8CA603}" srcOrd="0" destOrd="0" presId="urn:microsoft.com/office/officeart/2018/5/layout/CenteredIconLabelDescriptionList"/>
    <dgm:cxn modelId="{2F5D36C6-C4B1-4F0F-A03E-3922AA647777}" type="presParOf" srcId="{DDCB9E7A-0CD4-49CF-94E3-A3859C8CA603}" destId="{B5994887-48B7-455B-A886-068E3065BFDB}" srcOrd="0" destOrd="0" presId="urn:microsoft.com/office/officeart/2018/5/layout/CenteredIconLabelDescriptionList"/>
    <dgm:cxn modelId="{54CADE7E-5798-4236-A1CD-6257D2687D0C}" type="presParOf" srcId="{DDCB9E7A-0CD4-49CF-94E3-A3859C8CA603}" destId="{EEFA8944-B7B9-4479-B8DB-A736847CA0D1}" srcOrd="1" destOrd="0" presId="urn:microsoft.com/office/officeart/2018/5/layout/CenteredIconLabelDescriptionList"/>
    <dgm:cxn modelId="{042A1DB4-4729-47AB-8238-B3B92F9C5C3F}" type="presParOf" srcId="{DDCB9E7A-0CD4-49CF-94E3-A3859C8CA603}" destId="{EAACED53-2016-4B9F-A8E1-9F560CE08D63}" srcOrd="2" destOrd="0" presId="urn:microsoft.com/office/officeart/2018/5/layout/CenteredIconLabelDescriptionList"/>
    <dgm:cxn modelId="{79943AC5-65B3-4F28-8352-715B415788EC}" type="presParOf" srcId="{DDCB9E7A-0CD4-49CF-94E3-A3859C8CA603}" destId="{D2159B54-6027-478E-8630-17D0F81D98BC}" srcOrd="3" destOrd="0" presId="urn:microsoft.com/office/officeart/2018/5/layout/CenteredIconLabelDescriptionList"/>
    <dgm:cxn modelId="{C2287E33-CE9D-4308-A6B1-A8E0CF1A58B3}" type="presParOf" srcId="{DDCB9E7A-0CD4-49CF-94E3-A3859C8CA603}" destId="{B9075295-53C0-408C-A25E-1F73E48DD78B}" srcOrd="4" destOrd="0" presId="urn:microsoft.com/office/officeart/2018/5/layout/CenteredIconLabelDescriptionList"/>
    <dgm:cxn modelId="{4AE473EF-0640-4C74-84B1-36B160EAAF35}" type="presParOf" srcId="{74F18EBB-EE4D-4211-B1F2-1AD4535C43EA}" destId="{EE959597-698A-446E-A078-0FFEC8CEB0FA}" srcOrd="1" destOrd="0" presId="urn:microsoft.com/office/officeart/2018/5/layout/CenteredIconLabelDescriptionList"/>
    <dgm:cxn modelId="{C8F58A5E-981B-416A-B777-23DFD70431D2}" type="presParOf" srcId="{74F18EBB-EE4D-4211-B1F2-1AD4535C43EA}" destId="{5C48E23D-8BFF-423D-8A47-F802C5417676}" srcOrd="2" destOrd="0" presId="urn:microsoft.com/office/officeart/2018/5/layout/CenteredIconLabelDescriptionList"/>
    <dgm:cxn modelId="{7748F9D6-3726-4FE5-A5D9-3497BEBF924D}" type="presParOf" srcId="{5C48E23D-8BFF-423D-8A47-F802C5417676}" destId="{23B8AB6A-4985-477D-B3D3-B852AAB85E23}" srcOrd="0" destOrd="0" presId="urn:microsoft.com/office/officeart/2018/5/layout/CenteredIconLabelDescriptionList"/>
    <dgm:cxn modelId="{63A1BE1D-6EAD-4CA7-9BAB-D78C439ADEA8}" type="presParOf" srcId="{5C48E23D-8BFF-423D-8A47-F802C5417676}" destId="{082FBE3A-733F-4A36-8FF6-50724BFD6560}" srcOrd="1" destOrd="0" presId="urn:microsoft.com/office/officeart/2018/5/layout/CenteredIconLabelDescriptionList"/>
    <dgm:cxn modelId="{98C31C21-5E58-49D5-B054-9B059458B450}" type="presParOf" srcId="{5C48E23D-8BFF-423D-8A47-F802C5417676}" destId="{5C56449E-7F14-4FD3-A741-268BBC740B44}" srcOrd="2" destOrd="0" presId="urn:microsoft.com/office/officeart/2018/5/layout/CenteredIconLabelDescriptionList"/>
    <dgm:cxn modelId="{0F5EED91-2C00-4051-AB30-CAF251B8F9A0}" type="presParOf" srcId="{5C48E23D-8BFF-423D-8A47-F802C5417676}" destId="{C23B1144-3D66-4EF3-8F5D-6D8A4E26B8AC}" srcOrd="3" destOrd="0" presId="urn:microsoft.com/office/officeart/2018/5/layout/CenteredIconLabelDescriptionList"/>
    <dgm:cxn modelId="{8A4D6ABB-C608-4092-9D91-3B124B3BB354}" type="presParOf" srcId="{5C48E23D-8BFF-423D-8A47-F802C5417676}" destId="{9DFC87DC-6AD4-48C7-873B-87EA402ED687}" srcOrd="4" destOrd="0" presId="urn:microsoft.com/office/officeart/2018/5/layout/CenteredIconLabelDescriptionList"/>
    <dgm:cxn modelId="{1CFDC186-135F-4657-9A62-EA1D586D131F}" type="presParOf" srcId="{74F18EBB-EE4D-4211-B1F2-1AD4535C43EA}" destId="{26CE53EC-5DA4-4C8F-9778-BF76D719C0D2}" srcOrd="3" destOrd="0" presId="urn:microsoft.com/office/officeart/2018/5/layout/CenteredIconLabelDescriptionList"/>
    <dgm:cxn modelId="{242AB126-5E82-47EB-B55A-D952890B3C3F}" type="presParOf" srcId="{74F18EBB-EE4D-4211-B1F2-1AD4535C43EA}" destId="{9902049F-F5AC-4456-BC0B-04B66D8F5732}" srcOrd="4" destOrd="0" presId="urn:microsoft.com/office/officeart/2018/5/layout/CenteredIconLabelDescriptionList"/>
    <dgm:cxn modelId="{06EE8F1E-6951-4108-BF47-ED581C8FD5BF}" type="presParOf" srcId="{9902049F-F5AC-4456-BC0B-04B66D8F5732}" destId="{AF759035-F614-4532-8913-ADDBBE19209A}" srcOrd="0" destOrd="0" presId="urn:microsoft.com/office/officeart/2018/5/layout/CenteredIconLabelDescriptionList"/>
    <dgm:cxn modelId="{F7385E82-F8C0-445C-9354-0B9093A1E5AC}" type="presParOf" srcId="{9902049F-F5AC-4456-BC0B-04B66D8F5732}" destId="{A276FBA1-C574-4609-950F-41401887C518}" srcOrd="1" destOrd="0" presId="urn:microsoft.com/office/officeart/2018/5/layout/CenteredIconLabelDescriptionList"/>
    <dgm:cxn modelId="{4E3AFA9F-1387-4FEE-8E5A-0A3178D7B612}" type="presParOf" srcId="{9902049F-F5AC-4456-BC0B-04B66D8F5732}" destId="{4A8A71AD-9046-450C-93A4-00D7324EA1F9}" srcOrd="2" destOrd="0" presId="urn:microsoft.com/office/officeart/2018/5/layout/CenteredIconLabelDescriptionList"/>
    <dgm:cxn modelId="{71DBCA12-E87A-441A-9686-15E03068878D}" type="presParOf" srcId="{9902049F-F5AC-4456-BC0B-04B66D8F5732}" destId="{78C0F231-A2A9-418B-B7D2-E77C6E9EF55A}" srcOrd="3" destOrd="0" presId="urn:microsoft.com/office/officeart/2018/5/layout/CenteredIconLabelDescriptionList"/>
    <dgm:cxn modelId="{E97145E3-70D2-4F54-AE5D-0A35339AA8CD}" type="presParOf" srcId="{9902049F-F5AC-4456-BC0B-04B66D8F5732}" destId="{F7E4F480-960F-47B8-A1E5-2CD36A58EBCC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141E84-C466-4AC5-BF58-872F7A67064F}">
      <dsp:nvSpPr>
        <dsp:cNvPr id="0" name=""/>
        <dsp:cNvSpPr/>
      </dsp:nvSpPr>
      <dsp:spPr>
        <a:xfrm>
          <a:off x="0" y="1913"/>
          <a:ext cx="399335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0C779F-2CBE-495C-BFF7-CC6028DC81F3}">
      <dsp:nvSpPr>
        <dsp:cNvPr id="0" name=""/>
        <dsp:cNvSpPr/>
      </dsp:nvSpPr>
      <dsp:spPr>
        <a:xfrm>
          <a:off x="0" y="1913"/>
          <a:ext cx="3993357" cy="13052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b="1" kern="1200" dirty="0"/>
            <a:t>ORM (</a:t>
          </a:r>
          <a:r>
            <a:rPr lang="de-DE" sz="1500" b="1" kern="1200" dirty="0" err="1"/>
            <a:t>Object</a:t>
          </a:r>
          <a:r>
            <a:rPr lang="de-DE" sz="1500" b="1" kern="1200" dirty="0"/>
            <a:t>-Relational Mapping)</a:t>
          </a:r>
          <a:r>
            <a:rPr lang="de-DE" sz="1500" kern="1200" dirty="0"/>
            <a:t> = Übersetzt Datenbanktabellen in Python-Objekte.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br>
            <a:rPr lang="de-DE" sz="1500" kern="1200" dirty="0"/>
          </a:br>
          <a:r>
            <a:rPr lang="de-DE" sz="1500" b="1" kern="1200" dirty="0" err="1"/>
            <a:t>SQLAlchemy</a:t>
          </a:r>
          <a:r>
            <a:rPr lang="de-DE" sz="1500" kern="1200" dirty="0"/>
            <a:t> ist eine mächtige ORM-Bibliothek für Python.</a:t>
          </a:r>
          <a:endParaRPr lang="en-US" sz="1500" kern="1200" dirty="0"/>
        </a:p>
      </dsp:txBody>
      <dsp:txXfrm>
        <a:off x="0" y="1913"/>
        <a:ext cx="3993357" cy="1305236"/>
      </dsp:txXfrm>
    </dsp:sp>
    <dsp:sp modelId="{A9C44B1A-219D-465A-B295-D1C7C635FA64}">
      <dsp:nvSpPr>
        <dsp:cNvPr id="0" name=""/>
        <dsp:cNvSpPr/>
      </dsp:nvSpPr>
      <dsp:spPr>
        <a:xfrm>
          <a:off x="0" y="1307150"/>
          <a:ext cx="399335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773E96-0BCB-42BE-993C-82CB54517D76}">
      <dsp:nvSpPr>
        <dsp:cNvPr id="0" name=""/>
        <dsp:cNvSpPr/>
      </dsp:nvSpPr>
      <dsp:spPr>
        <a:xfrm>
          <a:off x="0" y="1307150"/>
          <a:ext cx="3993357" cy="13052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b="1" kern="1200" dirty="0"/>
            <a:t>Vorteile von ORM:</a:t>
          </a:r>
          <a:br>
            <a:rPr lang="de-DE" sz="1500" kern="1200" dirty="0"/>
          </a:br>
          <a:r>
            <a:rPr lang="de-DE" sz="1500" kern="1200" dirty="0"/>
            <a:t>Einfacher zu lesen &amp; zu schreiben (weniger SQL)</a:t>
          </a:r>
          <a:br>
            <a:rPr lang="de-DE" sz="1500" kern="1200" dirty="0"/>
          </a:br>
          <a:r>
            <a:rPr lang="de-DE" sz="1500" kern="1200" dirty="0"/>
            <a:t>Automatische Validierung &amp; Beziehungen zwischen Tabellen</a:t>
          </a:r>
          <a:br>
            <a:rPr lang="de-DE" sz="1500" kern="1200" dirty="0"/>
          </a:br>
          <a:r>
            <a:rPr lang="de-DE" sz="1500" kern="1200" dirty="0"/>
            <a:t>Portabel – funktioniert mit vielen Datenbanken</a:t>
          </a:r>
          <a:endParaRPr lang="en-US" sz="1500" kern="1200" dirty="0"/>
        </a:p>
      </dsp:txBody>
      <dsp:txXfrm>
        <a:off x="0" y="1307150"/>
        <a:ext cx="3993357" cy="1305236"/>
      </dsp:txXfrm>
    </dsp:sp>
    <dsp:sp modelId="{F3580BCC-F4F7-458A-9B7D-DE567781DABD}">
      <dsp:nvSpPr>
        <dsp:cNvPr id="0" name=""/>
        <dsp:cNvSpPr/>
      </dsp:nvSpPr>
      <dsp:spPr>
        <a:xfrm>
          <a:off x="0" y="2612387"/>
          <a:ext cx="399335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D34F3B-6CBD-4FDC-96C1-6C92FBD258ED}">
      <dsp:nvSpPr>
        <dsp:cNvPr id="0" name=""/>
        <dsp:cNvSpPr/>
      </dsp:nvSpPr>
      <dsp:spPr>
        <a:xfrm>
          <a:off x="0" y="2612387"/>
          <a:ext cx="3993357" cy="13052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b="1" kern="1200" dirty="0"/>
            <a:t>Nachteile von ORM:</a:t>
          </a:r>
          <a:br>
            <a:rPr lang="de-DE" sz="1500" kern="1200" dirty="0"/>
          </a:br>
          <a:r>
            <a:rPr lang="de-DE" sz="1500" kern="1200" dirty="0"/>
            <a:t>Kann langsamer sein als direktes SQL</a:t>
          </a:r>
          <a:br>
            <a:rPr lang="de-DE" sz="1500" kern="1200" dirty="0"/>
          </a:br>
          <a:r>
            <a:rPr lang="de-DE" sz="1500" kern="1200" dirty="0"/>
            <a:t>Versteckt SQL-Details, was Performance-Tuning erschwert</a:t>
          </a:r>
          <a:endParaRPr lang="en-US" sz="1500" kern="1200" dirty="0"/>
        </a:p>
      </dsp:txBody>
      <dsp:txXfrm>
        <a:off x="0" y="2612387"/>
        <a:ext cx="3993357" cy="13052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10BB47-0E2C-4420-A567-E7EB0904F250}">
      <dsp:nvSpPr>
        <dsp:cNvPr id="0" name=""/>
        <dsp:cNvSpPr/>
      </dsp:nvSpPr>
      <dsp:spPr>
        <a:xfrm>
          <a:off x="534178" y="874439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05645C-5CDA-458C-9022-018C901CF021}">
      <dsp:nvSpPr>
        <dsp:cNvPr id="0" name=""/>
        <dsp:cNvSpPr/>
      </dsp:nvSpPr>
      <dsp:spPr>
        <a:xfrm>
          <a:off x="39178" y="2010098"/>
          <a:ext cx="1800000" cy="103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b="1" kern="1200"/>
            <a:t>Vorteile:</a:t>
          </a:r>
          <a:br>
            <a:rPr lang="de-DE" sz="1100" kern="1200"/>
          </a:br>
          <a:r>
            <a:rPr lang="de-DE" sz="1100" kern="1200"/>
            <a:t>Volle Kontrolle über SQL</a:t>
          </a:r>
          <a:br>
            <a:rPr lang="de-DE" sz="1100" kern="1200"/>
          </a:br>
          <a:r>
            <a:rPr lang="de-DE" sz="1100" kern="1200"/>
            <a:t>Keine zusätzliche Bibliothek notwendig</a:t>
          </a:r>
          <a:br>
            <a:rPr lang="de-DE" sz="1100" kern="1200"/>
          </a:br>
          <a:r>
            <a:rPr lang="de-DE" sz="1100" kern="1200"/>
            <a:t>Performanter bei großen Datenmengen</a:t>
          </a:r>
          <a:endParaRPr lang="en-US" sz="1100" kern="1200"/>
        </a:p>
      </dsp:txBody>
      <dsp:txXfrm>
        <a:off x="39178" y="2010098"/>
        <a:ext cx="1800000" cy="1035000"/>
      </dsp:txXfrm>
    </dsp:sp>
    <dsp:sp modelId="{0C20B358-D694-4D0C-BD44-AB2F6B9EC22C}">
      <dsp:nvSpPr>
        <dsp:cNvPr id="0" name=""/>
        <dsp:cNvSpPr/>
      </dsp:nvSpPr>
      <dsp:spPr>
        <a:xfrm>
          <a:off x="2649178" y="874439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A076D9-0868-4383-8146-F5DF0F90E669}">
      <dsp:nvSpPr>
        <dsp:cNvPr id="0" name=""/>
        <dsp:cNvSpPr/>
      </dsp:nvSpPr>
      <dsp:spPr>
        <a:xfrm>
          <a:off x="2154178" y="2010098"/>
          <a:ext cx="1800000" cy="103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b="1" kern="1200"/>
            <a:t>Nachteile:</a:t>
          </a:r>
          <a:br>
            <a:rPr lang="de-DE" sz="1100" kern="1200"/>
          </a:br>
          <a:r>
            <a:rPr lang="de-DE" sz="1100" kern="1200"/>
            <a:t>Mehr Boilerplate-Code</a:t>
          </a:r>
          <a:br>
            <a:rPr lang="de-DE" sz="1100" kern="1200"/>
          </a:br>
          <a:r>
            <a:rPr lang="de-DE" sz="1100" kern="1200"/>
            <a:t>Fehleranfälliger (SQL-Injections, Tippfehler)</a:t>
          </a:r>
          <a:br>
            <a:rPr lang="de-DE" sz="1100" kern="1200"/>
          </a:br>
          <a:r>
            <a:rPr lang="de-DE" sz="1100" kern="1200"/>
            <a:t>Weniger flexibel bei Datenbankwechsel</a:t>
          </a:r>
          <a:endParaRPr lang="en-US" sz="1100" kern="1200"/>
        </a:p>
      </dsp:txBody>
      <dsp:txXfrm>
        <a:off x="2154178" y="2010098"/>
        <a:ext cx="1800000" cy="1035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94887-48B7-455B-A886-068E3065BFDB}">
      <dsp:nvSpPr>
        <dsp:cNvPr id="0" name=""/>
        <dsp:cNvSpPr/>
      </dsp:nvSpPr>
      <dsp:spPr>
        <a:xfrm>
          <a:off x="380618" y="0"/>
          <a:ext cx="416314" cy="4163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ACED53-2016-4B9F-A8E1-9F560CE08D63}">
      <dsp:nvSpPr>
        <dsp:cNvPr id="0" name=""/>
        <dsp:cNvSpPr/>
      </dsp:nvSpPr>
      <dsp:spPr>
        <a:xfrm>
          <a:off x="0" y="591749"/>
          <a:ext cx="1189470" cy="16373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de-DE" sz="1400" b="1" kern="1200" dirty="0"/>
            <a:t>Wann ORM (</a:t>
          </a:r>
          <a:r>
            <a:rPr lang="de-DE" sz="1400" b="1" kern="1200" dirty="0" err="1"/>
            <a:t>SQLAlchemy</a:t>
          </a:r>
          <a:r>
            <a:rPr lang="de-DE" sz="1400" b="1" kern="1200" dirty="0"/>
            <a:t>)?</a:t>
          </a:r>
          <a:br>
            <a:rPr lang="de-DE" sz="1400" kern="1200" dirty="0"/>
          </a:br>
          <a:r>
            <a:rPr lang="de-DE" sz="1400" kern="1200" dirty="0"/>
            <a:t>Wenn du </a:t>
          </a:r>
          <a:r>
            <a:rPr lang="de-DE" sz="1400" b="1" kern="1200" dirty="0"/>
            <a:t>schnell entwickeln</a:t>
          </a:r>
          <a:r>
            <a:rPr lang="de-DE" sz="1400" kern="1200" dirty="0"/>
            <a:t> willst.</a:t>
          </a:r>
          <a:br>
            <a:rPr lang="de-DE" sz="1400" kern="1200" dirty="0"/>
          </a:br>
          <a:r>
            <a:rPr lang="de-DE" sz="1400" kern="1200" dirty="0"/>
            <a:t>Wenn du </a:t>
          </a:r>
          <a:r>
            <a:rPr lang="de-DE" sz="1400" b="1" kern="1200" dirty="0"/>
            <a:t>komplexe Beziehungen</a:t>
          </a:r>
          <a:r>
            <a:rPr lang="de-DE" sz="1400" kern="1200" dirty="0"/>
            <a:t> zwischen Tabellen hast</a:t>
          </a:r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de-DE" sz="1400" b="1" kern="1200" dirty="0"/>
            <a:t>Wenn du Datenbankunabhängigkeit brauchst</a:t>
          </a:r>
          <a:r>
            <a:rPr lang="de-DE" sz="1400" kern="1200" dirty="0"/>
            <a:t>  </a:t>
          </a:r>
          <a:endParaRPr lang="en-US" sz="1400" kern="1200" dirty="0"/>
        </a:p>
      </dsp:txBody>
      <dsp:txXfrm>
        <a:off x="0" y="591749"/>
        <a:ext cx="1189470" cy="1637376"/>
      </dsp:txXfrm>
    </dsp:sp>
    <dsp:sp modelId="{B9075295-53C0-408C-A25E-1F73E48DD78B}">
      <dsp:nvSpPr>
        <dsp:cNvPr id="0" name=""/>
        <dsp:cNvSpPr/>
      </dsp:nvSpPr>
      <dsp:spPr>
        <a:xfrm>
          <a:off x="0" y="2855639"/>
          <a:ext cx="1189470" cy="217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b="1" kern="1200" dirty="0"/>
        </a:p>
      </dsp:txBody>
      <dsp:txXfrm>
        <a:off x="0" y="2855639"/>
        <a:ext cx="1189470" cy="217467"/>
      </dsp:txXfrm>
    </dsp:sp>
    <dsp:sp modelId="{23B8AB6A-4985-477D-B3D3-B852AAB85E23}">
      <dsp:nvSpPr>
        <dsp:cNvPr id="0" name=""/>
        <dsp:cNvSpPr/>
      </dsp:nvSpPr>
      <dsp:spPr>
        <a:xfrm>
          <a:off x="1788521" y="0"/>
          <a:ext cx="416314" cy="4163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56449E-7F14-4FD3-A741-268BBC740B44}">
      <dsp:nvSpPr>
        <dsp:cNvPr id="0" name=""/>
        <dsp:cNvSpPr/>
      </dsp:nvSpPr>
      <dsp:spPr>
        <a:xfrm>
          <a:off x="1401943" y="638409"/>
          <a:ext cx="1189470" cy="11561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de-DE" sz="1400" b="1" kern="1200" dirty="0"/>
            <a:t>Wann direktes SQL?</a:t>
          </a:r>
          <a:br>
            <a:rPr lang="de-DE" sz="1400" kern="1200" dirty="0"/>
          </a:br>
          <a:r>
            <a:rPr lang="de-DE" sz="1400" kern="1200" dirty="0"/>
            <a:t>Wenn du </a:t>
          </a:r>
          <a:r>
            <a:rPr lang="de-DE" sz="1400" b="1" kern="1200" dirty="0"/>
            <a:t>maximale Performance</a:t>
          </a:r>
          <a:r>
            <a:rPr lang="de-DE" sz="1400" kern="1200" dirty="0"/>
            <a:t> brauchst</a:t>
          </a:r>
          <a:br>
            <a:rPr lang="de-DE" sz="1400" kern="1200" dirty="0"/>
          </a:br>
          <a:r>
            <a:rPr lang="de-DE" sz="1400" kern="1200" dirty="0"/>
            <a:t>Wenn du </a:t>
          </a:r>
          <a:r>
            <a:rPr lang="de-DE" sz="1400" b="1" kern="1200" dirty="0"/>
            <a:t>nur eine einfache SQLite-Datenbank</a:t>
          </a:r>
          <a:r>
            <a:rPr lang="de-DE" sz="1400" kern="1200" dirty="0"/>
            <a:t> nutzt</a:t>
          </a:r>
          <a:br>
            <a:rPr lang="de-DE" sz="1400" kern="1200" dirty="0"/>
          </a:br>
          <a:r>
            <a:rPr lang="de-DE" sz="1400" kern="1200" dirty="0"/>
            <a:t>Wenn du </a:t>
          </a:r>
          <a:r>
            <a:rPr lang="de-DE" sz="1400" b="1" kern="1200" dirty="0"/>
            <a:t>volle Kontrolle über Abfragen</a:t>
          </a:r>
          <a:r>
            <a:rPr lang="de-DE" sz="1400" kern="1200" dirty="0"/>
            <a:t> willst</a:t>
          </a:r>
          <a:endParaRPr lang="en-US" sz="1400" kern="1200" dirty="0"/>
        </a:p>
      </dsp:txBody>
      <dsp:txXfrm>
        <a:off x="1401943" y="638409"/>
        <a:ext cx="1189470" cy="1156111"/>
      </dsp:txXfrm>
    </dsp:sp>
    <dsp:sp modelId="{9DFC87DC-6AD4-48C7-873B-87EA402ED687}">
      <dsp:nvSpPr>
        <dsp:cNvPr id="0" name=""/>
        <dsp:cNvSpPr/>
      </dsp:nvSpPr>
      <dsp:spPr>
        <a:xfrm>
          <a:off x="1401943" y="2860138"/>
          <a:ext cx="1189470" cy="217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759035-F614-4532-8913-ADDBBE19209A}">
      <dsp:nvSpPr>
        <dsp:cNvPr id="0" name=""/>
        <dsp:cNvSpPr/>
      </dsp:nvSpPr>
      <dsp:spPr>
        <a:xfrm>
          <a:off x="3114226" y="131705"/>
          <a:ext cx="416314" cy="4163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8A71AD-9046-450C-93A4-00D7324EA1F9}">
      <dsp:nvSpPr>
        <dsp:cNvPr id="0" name=""/>
        <dsp:cNvSpPr/>
      </dsp:nvSpPr>
      <dsp:spPr>
        <a:xfrm>
          <a:off x="2803886" y="637419"/>
          <a:ext cx="1189470" cy="1009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de-DE" sz="1400" b="1" kern="1200" dirty="0"/>
            <a:t>Fazit: OR</a:t>
          </a:r>
          <a:r>
            <a:rPr lang="de-DE" sz="1400" kern="1200" dirty="0"/>
            <a:t>M spart Zeit &amp; macht Code lesbarer – ideal für CRUD-Apps.</a:t>
          </a:r>
          <a:br>
            <a:rPr lang="de-DE" sz="1400" kern="1200" dirty="0"/>
          </a:br>
          <a:r>
            <a:rPr lang="de-DE" sz="1400" kern="1200" dirty="0"/>
            <a:t>	Direktes SQL gibt dir Kontrolle &amp; Performance – ideal für Optimierungen.</a:t>
          </a:r>
          <a:endParaRPr lang="en-US" sz="1400" kern="1200" dirty="0"/>
        </a:p>
      </dsp:txBody>
      <dsp:txXfrm>
        <a:off x="2803886" y="637419"/>
        <a:ext cx="1189470" cy="1009585"/>
      </dsp:txXfrm>
    </dsp:sp>
    <dsp:sp modelId="{F7E4F480-960F-47B8-A1E5-2CD36A58EBCC}">
      <dsp:nvSpPr>
        <dsp:cNvPr id="0" name=""/>
        <dsp:cNvSpPr/>
      </dsp:nvSpPr>
      <dsp:spPr>
        <a:xfrm>
          <a:off x="2890303" y="1916123"/>
          <a:ext cx="855906" cy="10368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2614AC-E229-40C2-966C-0F92195C787F}" type="datetimeFigureOut">
              <a:rPr lang="de-DE" smtClean="0"/>
              <a:t>13.02.2025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F72D0E-D478-4782-A9D9-363241BDBD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F72D0E-D478-4782-A9D9-363241BDBDB7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9076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8.jpe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76A1B86-DC99-46B9-B5AA-A7E928EA9C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9304FFE-74E9-4316-B822-F35A685E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71912" y="1562669"/>
            <a:ext cx="4227085" cy="2456597"/>
          </a:xfrm>
        </p:spPr>
        <p:txBody>
          <a:bodyPr anchor="b">
            <a:normAutofit/>
          </a:bodyPr>
          <a:lstStyle/>
          <a:p>
            <a:r>
              <a:rPr lang="de-DE" sz="3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Vergleich: ORM mit und ohne </a:t>
            </a:r>
            <a:r>
              <a:rPr lang="de-DE" sz="3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SQLAlchemy</a:t>
            </a:r>
            <a:endParaRPr lang="de-DE" sz="3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36981" y="4298722"/>
            <a:ext cx="3508565" cy="1148885"/>
          </a:xfrm>
        </p:spPr>
        <p:txBody>
          <a:bodyPr anchor="t">
            <a:normAutofit/>
          </a:bodyPr>
          <a:lstStyle/>
          <a:p>
            <a:r>
              <a:rPr lang="de-DE" sz="1600">
                <a:solidFill>
                  <a:schemeClr val="tx1">
                    <a:lumMod val="85000"/>
                    <a:lumOff val="15000"/>
                  </a:schemeClr>
                </a:solidFill>
              </a:rPr>
              <a:t>Unterschiede, Vorteile und Nachteile der beiden Ansätze</a:t>
            </a:r>
          </a:p>
        </p:txBody>
      </p:sp>
      <p:pic>
        <p:nvPicPr>
          <p:cNvPr id="5" name="Picture 4" descr="Drei Gläser Bubble Tea">
            <a:extLst>
              <a:ext uri="{FF2B5EF4-FFF2-40B4-BE49-F238E27FC236}">
                <a16:creationId xmlns:a16="http://schemas.microsoft.com/office/drawing/2014/main" id="{96E51A41-5919-4615-6D83-81F727801C0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5501" r="58441" b="-1"/>
          <a:stretch/>
        </p:blipFill>
        <p:spPr>
          <a:xfrm>
            <a:off x="-5449" y="10"/>
            <a:ext cx="2677211" cy="6857990"/>
          </a:xfrm>
          <a:custGeom>
            <a:avLst/>
            <a:gdLst/>
            <a:ahLst/>
            <a:cxnLst/>
            <a:rect l="l" t="t" r="r" b="b"/>
            <a:pathLst>
              <a:path w="3569616" h="6858000">
                <a:moveTo>
                  <a:pt x="0" y="0"/>
                </a:moveTo>
                <a:lnTo>
                  <a:pt x="3119345" y="0"/>
                </a:lnTo>
                <a:lnTo>
                  <a:pt x="3123529" y="17226"/>
                </a:lnTo>
                <a:cubicBezTo>
                  <a:pt x="3124924" y="23927"/>
                  <a:pt x="3126075" y="29690"/>
                  <a:pt x="3127926" y="35733"/>
                </a:cubicBezTo>
                <a:cubicBezTo>
                  <a:pt x="3135983" y="55162"/>
                  <a:pt x="3152761" y="75163"/>
                  <a:pt x="3158476" y="86830"/>
                </a:cubicBezTo>
                <a:lnTo>
                  <a:pt x="3162217" y="105744"/>
                </a:lnTo>
                <a:lnTo>
                  <a:pt x="3166997" y="104727"/>
                </a:lnTo>
                <a:lnTo>
                  <a:pt x="3167793" y="111793"/>
                </a:lnTo>
                <a:lnTo>
                  <a:pt x="3168896" y="127609"/>
                </a:lnTo>
                <a:cubicBezTo>
                  <a:pt x="3170241" y="137435"/>
                  <a:pt x="3170795" y="164972"/>
                  <a:pt x="3173185" y="174906"/>
                </a:cubicBezTo>
                <a:cubicBezTo>
                  <a:pt x="3178510" y="177461"/>
                  <a:pt x="3181593" y="181749"/>
                  <a:pt x="3183238" y="187215"/>
                </a:cubicBezTo>
                <a:lnTo>
                  <a:pt x="3184145" y="199435"/>
                </a:lnTo>
                <a:lnTo>
                  <a:pt x="3200957" y="269529"/>
                </a:lnTo>
                <a:lnTo>
                  <a:pt x="3202491" y="279219"/>
                </a:lnTo>
                <a:lnTo>
                  <a:pt x="3206975" y="284221"/>
                </a:lnTo>
                <a:cubicBezTo>
                  <a:pt x="3208056" y="288198"/>
                  <a:pt x="3208241" y="299815"/>
                  <a:pt x="3208979" y="303078"/>
                </a:cubicBezTo>
                <a:cubicBezTo>
                  <a:pt x="3209786" y="303316"/>
                  <a:pt x="3210593" y="303555"/>
                  <a:pt x="3211400" y="303794"/>
                </a:cubicBezTo>
                <a:cubicBezTo>
                  <a:pt x="3215834" y="314048"/>
                  <a:pt x="3230882" y="352723"/>
                  <a:pt x="3235583" y="364595"/>
                </a:cubicBezTo>
                <a:cubicBezTo>
                  <a:pt x="3232098" y="367263"/>
                  <a:pt x="3238178" y="372307"/>
                  <a:pt x="3239601" y="375020"/>
                </a:cubicBezTo>
                <a:cubicBezTo>
                  <a:pt x="3237179" y="375617"/>
                  <a:pt x="3236854" y="382439"/>
                  <a:pt x="3239157" y="384290"/>
                </a:cubicBezTo>
                <a:cubicBezTo>
                  <a:pt x="3254070" y="431093"/>
                  <a:pt x="3227895" y="408920"/>
                  <a:pt x="3245230" y="435044"/>
                </a:cubicBezTo>
                <a:cubicBezTo>
                  <a:pt x="3246565" y="439781"/>
                  <a:pt x="3245820" y="443743"/>
                  <a:pt x="3244204" y="447282"/>
                </a:cubicBezTo>
                <a:lnTo>
                  <a:pt x="3240762" y="452630"/>
                </a:lnTo>
                <a:lnTo>
                  <a:pt x="3249093" y="471880"/>
                </a:lnTo>
                <a:cubicBezTo>
                  <a:pt x="3252174" y="481431"/>
                  <a:pt x="3254453" y="491548"/>
                  <a:pt x="3255857" y="501992"/>
                </a:cubicBezTo>
                <a:cubicBezTo>
                  <a:pt x="3250999" y="504682"/>
                  <a:pt x="3258622" y="512442"/>
                  <a:pt x="3260271" y="516223"/>
                </a:cubicBezTo>
                <a:cubicBezTo>
                  <a:pt x="3257006" y="516482"/>
                  <a:pt x="3255973" y="525173"/>
                  <a:pt x="3258865" y="528038"/>
                </a:cubicBezTo>
                <a:cubicBezTo>
                  <a:pt x="3274535" y="591283"/>
                  <a:pt x="3241762" y="557303"/>
                  <a:pt x="3262462" y="594499"/>
                </a:cubicBezTo>
                <a:cubicBezTo>
                  <a:pt x="3263816" y="600863"/>
                  <a:pt x="3262479" y="605795"/>
                  <a:pt x="3260024" y="610000"/>
                </a:cubicBezTo>
                <a:lnTo>
                  <a:pt x="3253721" y="617692"/>
                </a:lnTo>
                <a:lnTo>
                  <a:pt x="3256482" y="623204"/>
                </a:lnTo>
                <a:cubicBezTo>
                  <a:pt x="3258005" y="644600"/>
                  <a:pt x="3251476" y="651376"/>
                  <a:pt x="3259225" y="663365"/>
                </a:cubicBezTo>
                <a:cubicBezTo>
                  <a:pt x="3245876" y="682744"/>
                  <a:pt x="3258539" y="675670"/>
                  <a:pt x="3261631" y="689522"/>
                </a:cubicBezTo>
                <a:cubicBezTo>
                  <a:pt x="3265207" y="700373"/>
                  <a:pt x="3269507" y="679723"/>
                  <a:pt x="3271002" y="690492"/>
                </a:cubicBezTo>
                <a:cubicBezTo>
                  <a:pt x="3267989" y="702455"/>
                  <a:pt x="3279578" y="701125"/>
                  <a:pt x="3275760" y="713609"/>
                </a:cubicBezTo>
                <a:cubicBezTo>
                  <a:pt x="3266819" y="711239"/>
                  <a:pt x="3278954" y="737528"/>
                  <a:pt x="3271356" y="738880"/>
                </a:cubicBezTo>
                <a:cubicBezTo>
                  <a:pt x="3282938" y="748490"/>
                  <a:pt x="3269788" y="754591"/>
                  <a:pt x="3274016" y="768139"/>
                </a:cubicBezTo>
                <a:cubicBezTo>
                  <a:pt x="3278559" y="774347"/>
                  <a:pt x="3279560" y="778980"/>
                  <a:pt x="3275507" y="785654"/>
                </a:cubicBezTo>
                <a:cubicBezTo>
                  <a:pt x="3297514" y="814181"/>
                  <a:pt x="3277534" y="803670"/>
                  <a:pt x="3287024" y="831111"/>
                </a:cubicBezTo>
                <a:cubicBezTo>
                  <a:pt x="3296672" y="854655"/>
                  <a:pt x="3303659" y="881610"/>
                  <a:pt x="3324562" y="903604"/>
                </a:cubicBezTo>
                <a:cubicBezTo>
                  <a:pt x="3330338" y="907511"/>
                  <a:pt x="3333079" y="917872"/>
                  <a:pt x="3330682" y="926744"/>
                </a:cubicBezTo>
                <a:cubicBezTo>
                  <a:pt x="3330269" y="928269"/>
                  <a:pt x="3329716" y="929694"/>
                  <a:pt x="3329041" y="930971"/>
                </a:cubicBezTo>
                <a:cubicBezTo>
                  <a:pt x="3333270" y="950914"/>
                  <a:pt x="3351150" y="1023696"/>
                  <a:pt x="3356062" y="1046405"/>
                </a:cubicBezTo>
                <a:cubicBezTo>
                  <a:pt x="3349099" y="1048737"/>
                  <a:pt x="3362597" y="1059482"/>
                  <a:pt x="3358521" y="1067217"/>
                </a:cubicBezTo>
                <a:cubicBezTo>
                  <a:pt x="3354869" y="1072807"/>
                  <a:pt x="3358113" y="1077371"/>
                  <a:pt x="3358773" y="1082909"/>
                </a:cubicBezTo>
                <a:cubicBezTo>
                  <a:pt x="3356098" y="1090444"/>
                  <a:pt x="3363241" y="1113953"/>
                  <a:pt x="3367682" y="1119909"/>
                </a:cubicBezTo>
                <a:cubicBezTo>
                  <a:pt x="3382703" y="1133847"/>
                  <a:pt x="3374343" y="1168367"/>
                  <a:pt x="3385911" y="1180009"/>
                </a:cubicBezTo>
                <a:cubicBezTo>
                  <a:pt x="3387774" y="1184389"/>
                  <a:pt x="3388688" y="1188737"/>
                  <a:pt x="3389010" y="1193041"/>
                </a:cubicBezTo>
                <a:lnTo>
                  <a:pt x="3388572" y="1205179"/>
                </a:lnTo>
                <a:lnTo>
                  <a:pt x="3385768" y="1208811"/>
                </a:lnTo>
                <a:lnTo>
                  <a:pt x="3386975" y="1216129"/>
                </a:lnTo>
                <a:lnTo>
                  <a:pt x="3386647" y="1218271"/>
                </a:lnTo>
                <a:cubicBezTo>
                  <a:pt x="3386007" y="1222365"/>
                  <a:pt x="3385480" y="1226399"/>
                  <a:pt x="3385420" y="1230360"/>
                </a:cubicBezTo>
                <a:cubicBezTo>
                  <a:pt x="3400233" y="1224163"/>
                  <a:pt x="3387342" y="1263034"/>
                  <a:pt x="3398902" y="1251303"/>
                </a:cubicBezTo>
                <a:cubicBezTo>
                  <a:pt x="3401143" y="1271991"/>
                  <a:pt x="3411558" y="1255397"/>
                  <a:pt x="3402244" y="1281071"/>
                </a:cubicBezTo>
                <a:cubicBezTo>
                  <a:pt x="3416627" y="1312459"/>
                  <a:pt x="3415183" y="1363554"/>
                  <a:pt x="3435533" y="1387530"/>
                </a:cubicBezTo>
                <a:cubicBezTo>
                  <a:pt x="3428168" y="1384876"/>
                  <a:pt x="3423452" y="1398828"/>
                  <a:pt x="3427595" y="1407995"/>
                </a:cubicBezTo>
                <a:cubicBezTo>
                  <a:pt x="3398778" y="1398886"/>
                  <a:pt x="3455260" y="1443485"/>
                  <a:pt x="3436580" y="1453051"/>
                </a:cubicBezTo>
                <a:cubicBezTo>
                  <a:pt x="3454427" y="1452263"/>
                  <a:pt x="3487273" y="1492392"/>
                  <a:pt x="3473886" y="1513215"/>
                </a:cubicBezTo>
                <a:cubicBezTo>
                  <a:pt x="3479337" y="1543203"/>
                  <a:pt x="3495403" y="1563620"/>
                  <a:pt x="3491486" y="1595707"/>
                </a:cubicBezTo>
                <a:cubicBezTo>
                  <a:pt x="3493932" y="1596530"/>
                  <a:pt x="3496028" y="1598008"/>
                  <a:pt x="3497869" y="1599939"/>
                </a:cubicBezTo>
                <a:lnTo>
                  <a:pt x="3502453" y="1606503"/>
                </a:lnTo>
                <a:lnTo>
                  <a:pt x="3502232" y="1607846"/>
                </a:lnTo>
                <a:cubicBezTo>
                  <a:pt x="3502503" y="1613048"/>
                  <a:pt x="3503673" y="1615641"/>
                  <a:pt x="3505239" y="1617081"/>
                </a:cubicBezTo>
                <a:cubicBezTo>
                  <a:pt x="3505979" y="1617395"/>
                  <a:pt x="3506719" y="1617710"/>
                  <a:pt x="3507459" y="1618024"/>
                </a:cubicBezTo>
                <a:lnTo>
                  <a:pt x="3510011" y="1624022"/>
                </a:lnTo>
                <a:lnTo>
                  <a:pt x="3516358" y="1634929"/>
                </a:lnTo>
                <a:lnTo>
                  <a:pt x="3516308" y="1637821"/>
                </a:lnTo>
                <a:lnTo>
                  <a:pt x="3523955" y="1655598"/>
                </a:lnTo>
                <a:lnTo>
                  <a:pt x="3523473" y="1656247"/>
                </a:lnTo>
                <a:cubicBezTo>
                  <a:pt x="3522567" y="1658107"/>
                  <a:pt x="3522227" y="1660249"/>
                  <a:pt x="3523061" y="1663024"/>
                </a:cubicBezTo>
                <a:cubicBezTo>
                  <a:pt x="3513175" y="1664689"/>
                  <a:pt x="3520280" y="1667013"/>
                  <a:pt x="3523616" y="1675054"/>
                </a:cubicBezTo>
                <a:cubicBezTo>
                  <a:pt x="3509006" y="1679436"/>
                  <a:pt x="3523682" y="1698702"/>
                  <a:pt x="3517630" y="1707801"/>
                </a:cubicBezTo>
                <a:cubicBezTo>
                  <a:pt x="3520410" y="1713612"/>
                  <a:pt x="3523083" y="1719836"/>
                  <a:pt x="3525537" y="1726380"/>
                </a:cubicBezTo>
                <a:lnTo>
                  <a:pt x="3529903" y="1779986"/>
                </a:lnTo>
                <a:lnTo>
                  <a:pt x="3521468" y="1836998"/>
                </a:lnTo>
                <a:cubicBezTo>
                  <a:pt x="3522502" y="1857808"/>
                  <a:pt x="3519191" y="1876110"/>
                  <a:pt x="3523412" y="1893497"/>
                </a:cubicBezTo>
                <a:cubicBezTo>
                  <a:pt x="3520411" y="1900876"/>
                  <a:pt x="3519436" y="1907708"/>
                  <a:pt x="3525004" y="1913894"/>
                </a:cubicBezTo>
                <a:cubicBezTo>
                  <a:pt x="3524490" y="1933413"/>
                  <a:pt x="3517414" y="1938604"/>
                  <a:pt x="3523928" y="1950514"/>
                </a:cubicBezTo>
                <a:cubicBezTo>
                  <a:pt x="3512685" y="1962215"/>
                  <a:pt x="3517275" y="1962555"/>
                  <a:pt x="3521008" y="1967449"/>
                </a:cubicBezTo>
                <a:lnTo>
                  <a:pt x="3521297" y="1968163"/>
                </a:lnTo>
                <a:lnTo>
                  <a:pt x="3519686" y="1969768"/>
                </a:lnTo>
                <a:lnTo>
                  <a:pt x="3519089" y="1972904"/>
                </a:lnTo>
                <a:lnTo>
                  <a:pt x="3520122" y="1981289"/>
                </a:lnTo>
                <a:lnTo>
                  <a:pt x="3520948" y="1984413"/>
                </a:lnTo>
                <a:cubicBezTo>
                  <a:pt x="3521356" y="1986575"/>
                  <a:pt x="3521416" y="1988026"/>
                  <a:pt x="3521226" y="1989046"/>
                </a:cubicBezTo>
                <a:lnTo>
                  <a:pt x="3521092" y="1989171"/>
                </a:lnTo>
                <a:lnTo>
                  <a:pt x="3521624" y="1993492"/>
                </a:lnTo>
                <a:cubicBezTo>
                  <a:pt x="3522844" y="2000762"/>
                  <a:pt x="3524332" y="2007819"/>
                  <a:pt x="3525996" y="2014518"/>
                </a:cubicBezTo>
                <a:cubicBezTo>
                  <a:pt x="3518529" y="2020777"/>
                  <a:pt x="3529333" y="2045218"/>
                  <a:pt x="3514412" y="2043465"/>
                </a:cubicBezTo>
                <a:cubicBezTo>
                  <a:pt x="3516219" y="2052531"/>
                  <a:pt x="3522688" y="2057653"/>
                  <a:pt x="3512822" y="2055222"/>
                </a:cubicBezTo>
                <a:cubicBezTo>
                  <a:pt x="3513140" y="2058224"/>
                  <a:pt x="3512432" y="2060136"/>
                  <a:pt x="3511227" y="2061550"/>
                </a:cubicBezTo>
                <a:lnTo>
                  <a:pt x="3510645" y="2061975"/>
                </a:lnTo>
                <a:lnTo>
                  <a:pt x="3514907" y="2082129"/>
                </a:lnTo>
                <a:lnTo>
                  <a:pt x="3514347" y="2084880"/>
                </a:lnTo>
                <a:lnTo>
                  <a:pt x="3518565" y="2097919"/>
                </a:lnTo>
                <a:lnTo>
                  <a:pt x="3519976" y="2104707"/>
                </a:lnTo>
                <a:lnTo>
                  <a:pt x="3521958" y="2106519"/>
                </a:lnTo>
                <a:cubicBezTo>
                  <a:pt x="3523219" y="2108534"/>
                  <a:pt x="3523895" y="2111498"/>
                  <a:pt x="3523237" y="2116590"/>
                </a:cubicBezTo>
                <a:lnTo>
                  <a:pt x="3522786" y="2117790"/>
                </a:lnTo>
                <a:lnTo>
                  <a:pt x="3526064" y="2125947"/>
                </a:lnTo>
                <a:cubicBezTo>
                  <a:pt x="3527505" y="2128548"/>
                  <a:pt x="3529274" y="2130818"/>
                  <a:pt x="3531495" y="2132603"/>
                </a:cubicBezTo>
                <a:cubicBezTo>
                  <a:pt x="3522034" y="2161762"/>
                  <a:pt x="3533978" y="2187874"/>
                  <a:pt x="3533955" y="2218836"/>
                </a:cubicBezTo>
                <a:cubicBezTo>
                  <a:pt x="3517312" y="2233337"/>
                  <a:pt x="3542024" y="2285180"/>
                  <a:pt x="3559442" y="2291697"/>
                </a:cubicBezTo>
                <a:cubicBezTo>
                  <a:pt x="3544608" y="2292866"/>
                  <a:pt x="3567228" y="2330146"/>
                  <a:pt x="3568373" y="2340076"/>
                </a:cubicBezTo>
                <a:cubicBezTo>
                  <a:pt x="3568755" y="2343387"/>
                  <a:pt x="3566751" y="2343658"/>
                  <a:pt x="3560178" y="2338540"/>
                </a:cubicBezTo>
                <a:cubicBezTo>
                  <a:pt x="3562571" y="2349015"/>
                  <a:pt x="3555536" y="2360463"/>
                  <a:pt x="3548875" y="2354921"/>
                </a:cubicBezTo>
                <a:cubicBezTo>
                  <a:pt x="3564342" y="2386191"/>
                  <a:pt x="3553912" y="2434573"/>
                  <a:pt x="3562290" y="2470516"/>
                </a:cubicBezTo>
                <a:cubicBezTo>
                  <a:pt x="3548732" y="2491328"/>
                  <a:pt x="3561750" y="2479665"/>
                  <a:pt x="3560263" y="2500409"/>
                </a:cubicBezTo>
                <a:cubicBezTo>
                  <a:pt x="3573531" y="2493872"/>
                  <a:pt x="3554177" y="2525877"/>
                  <a:pt x="3569616" y="2525972"/>
                </a:cubicBezTo>
                <a:cubicBezTo>
                  <a:pt x="3568857" y="2529744"/>
                  <a:pt x="3567635" y="2533395"/>
                  <a:pt x="3566291" y="2537057"/>
                </a:cubicBezTo>
                <a:lnTo>
                  <a:pt x="3565595" y="2538979"/>
                </a:lnTo>
                <a:lnTo>
                  <a:pt x="3565471" y="2546483"/>
                </a:lnTo>
                <a:lnTo>
                  <a:pt x="3562111" y="2548822"/>
                </a:lnTo>
                <a:lnTo>
                  <a:pt x="3559542" y="2560277"/>
                </a:lnTo>
                <a:cubicBezTo>
                  <a:pt x="3559093" y="2564534"/>
                  <a:pt x="3559212" y="2569074"/>
                  <a:pt x="3560240" y="2574030"/>
                </a:cubicBezTo>
                <a:cubicBezTo>
                  <a:pt x="3567097" y="2585933"/>
                  <a:pt x="3560828" y="2605604"/>
                  <a:pt x="3562359" y="2622912"/>
                </a:cubicBezTo>
                <a:lnTo>
                  <a:pt x="3564740" y="2630748"/>
                </a:lnTo>
                <a:lnTo>
                  <a:pt x="3563214" y="2656947"/>
                </a:lnTo>
                <a:cubicBezTo>
                  <a:pt x="3563065" y="2664385"/>
                  <a:pt x="3563222" y="2672085"/>
                  <a:pt x="3563949" y="2680153"/>
                </a:cubicBezTo>
                <a:lnTo>
                  <a:pt x="3566383" y="2695058"/>
                </a:lnTo>
                <a:lnTo>
                  <a:pt x="3565385" y="2699075"/>
                </a:lnTo>
                <a:cubicBezTo>
                  <a:pt x="3565951" y="2705917"/>
                  <a:pt x="3570892" y="2714690"/>
                  <a:pt x="3565525" y="2714239"/>
                </a:cubicBezTo>
                <a:lnTo>
                  <a:pt x="3567847" y="2721812"/>
                </a:lnTo>
                <a:lnTo>
                  <a:pt x="3564077" y="2729693"/>
                </a:lnTo>
                <a:cubicBezTo>
                  <a:pt x="3563144" y="2730592"/>
                  <a:pt x="3562134" y="2731288"/>
                  <a:pt x="3561085" y="2731758"/>
                </a:cubicBezTo>
                <a:lnTo>
                  <a:pt x="3563149" y="2742418"/>
                </a:lnTo>
                <a:lnTo>
                  <a:pt x="3560661" y="2751437"/>
                </a:lnTo>
                <a:lnTo>
                  <a:pt x="3563126" y="2758989"/>
                </a:lnTo>
                <a:lnTo>
                  <a:pt x="3562876" y="2762207"/>
                </a:lnTo>
                <a:lnTo>
                  <a:pt x="3561866" y="2770236"/>
                </a:lnTo>
                <a:cubicBezTo>
                  <a:pt x="3561066" y="2774372"/>
                  <a:pt x="3560080" y="2779005"/>
                  <a:pt x="3559378" y="2784138"/>
                </a:cubicBezTo>
                <a:lnTo>
                  <a:pt x="3559178" y="2788436"/>
                </a:lnTo>
                <a:lnTo>
                  <a:pt x="3554648" y="2798068"/>
                </a:lnTo>
                <a:cubicBezTo>
                  <a:pt x="3551209" y="2805087"/>
                  <a:pt x="3548936" y="2810580"/>
                  <a:pt x="3551400" y="2816345"/>
                </a:cubicBezTo>
                <a:cubicBezTo>
                  <a:pt x="3547036" y="2826742"/>
                  <a:pt x="3533490" y="2834711"/>
                  <a:pt x="3538128" y="2849028"/>
                </a:cubicBezTo>
                <a:cubicBezTo>
                  <a:pt x="3531517" y="2845031"/>
                  <a:pt x="3538369" y="2865256"/>
                  <a:pt x="3532013" y="2868126"/>
                </a:cubicBezTo>
                <a:cubicBezTo>
                  <a:pt x="3526842" y="2869601"/>
                  <a:pt x="3527715" y="2876080"/>
                  <a:pt x="3526094" y="2881167"/>
                </a:cubicBezTo>
                <a:cubicBezTo>
                  <a:pt x="3520961" y="2885059"/>
                  <a:pt x="3517628" y="2910333"/>
                  <a:pt x="3518939" y="2918966"/>
                </a:cubicBezTo>
                <a:cubicBezTo>
                  <a:pt x="3525789" y="2943088"/>
                  <a:pt x="3505468" y="2964225"/>
                  <a:pt x="3510391" y="2983548"/>
                </a:cubicBezTo>
                <a:cubicBezTo>
                  <a:pt x="3510204" y="2988707"/>
                  <a:pt x="3509257" y="2993036"/>
                  <a:pt x="3507840" y="2996827"/>
                </a:cubicBezTo>
                <a:lnTo>
                  <a:pt x="3502741" y="3006379"/>
                </a:lnTo>
                <a:lnTo>
                  <a:pt x="3499028" y="3006971"/>
                </a:lnTo>
                <a:lnTo>
                  <a:pt x="3497157" y="3013976"/>
                </a:lnTo>
                <a:lnTo>
                  <a:pt x="3496053" y="3015450"/>
                </a:lnTo>
                <a:cubicBezTo>
                  <a:pt x="3493931" y="3018255"/>
                  <a:pt x="3491925" y="3021106"/>
                  <a:pt x="3490329" y="3024292"/>
                </a:cubicBezTo>
                <a:cubicBezTo>
                  <a:pt x="3504872" y="3031782"/>
                  <a:pt x="3479143" y="3052632"/>
                  <a:pt x="3493186" y="3052840"/>
                </a:cubicBezTo>
                <a:cubicBezTo>
                  <a:pt x="3486942" y="3071654"/>
                  <a:pt x="3501947" y="3066916"/>
                  <a:pt x="3484298" y="3080007"/>
                </a:cubicBezTo>
                <a:cubicBezTo>
                  <a:pt x="3483814" y="3117860"/>
                  <a:pt x="3462683" y="3158406"/>
                  <a:pt x="3469977" y="3195253"/>
                </a:cubicBezTo>
                <a:cubicBezTo>
                  <a:pt x="3464984" y="3186842"/>
                  <a:pt x="3455676" y="3194249"/>
                  <a:pt x="3455490" y="3205255"/>
                </a:cubicBezTo>
                <a:cubicBezTo>
                  <a:pt x="3435461" y="3173385"/>
                  <a:pt x="3464274" y="3257718"/>
                  <a:pt x="3445250" y="3249703"/>
                </a:cubicBezTo>
                <a:cubicBezTo>
                  <a:pt x="3460163" y="3264187"/>
                  <a:pt x="3471377" y="3324835"/>
                  <a:pt x="3452291" y="3330508"/>
                </a:cubicBezTo>
                <a:cubicBezTo>
                  <a:pt x="3445043" y="3359645"/>
                  <a:pt x="3450218" y="3389952"/>
                  <a:pt x="3434486" y="3412864"/>
                </a:cubicBezTo>
                <a:cubicBezTo>
                  <a:pt x="3436166" y="3415609"/>
                  <a:pt x="3437306" y="3418595"/>
                  <a:pt x="3438058" y="3421734"/>
                </a:cubicBezTo>
                <a:lnTo>
                  <a:pt x="3439245" y="3430986"/>
                </a:lnTo>
                <a:lnTo>
                  <a:pt x="3438541" y="3431897"/>
                </a:lnTo>
                <a:cubicBezTo>
                  <a:pt x="3436732" y="3436375"/>
                  <a:pt x="3436677" y="3439488"/>
                  <a:pt x="3437396" y="3441992"/>
                </a:cubicBezTo>
                <a:lnTo>
                  <a:pt x="3438843" y="3444647"/>
                </a:lnTo>
                <a:lnTo>
                  <a:pt x="3438591" y="3451712"/>
                </a:lnTo>
                <a:lnTo>
                  <a:pt x="3439527" y="3466008"/>
                </a:lnTo>
                <a:lnTo>
                  <a:pt x="3438357" y="3468331"/>
                </a:lnTo>
                <a:lnTo>
                  <a:pt x="3437674" y="3489343"/>
                </a:lnTo>
                <a:cubicBezTo>
                  <a:pt x="3437459" y="3489383"/>
                  <a:pt x="3437241" y="3489424"/>
                  <a:pt x="3437026" y="3489465"/>
                </a:cubicBezTo>
                <a:cubicBezTo>
                  <a:pt x="3435558" y="3490219"/>
                  <a:pt x="3434444" y="3491679"/>
                  <a:pt x="3434044" y="3494659"/>
                </a:cubicBezTo>
                <a:cubicBezTo>
                  <a:pt x="3425302" y="3487640"/>
                  <a:pt x="3430211" y="3495561"/>
                  <a:pt x="3429800" y="3504965"/>
                </a:cubicBezTo>
                <a:cubicBezTo>
                  <a:pt x="3416132" y="3496161"/>
                  <a:pt x="3420620" y="3524348"/>
                  <a:pt x="3412115" y="3526661"/>
                </a:cubicBezTo>
                <a:cubicBezTo>
                  <a:pt x="3412121" y="3533765"/>
                  <a:pt x="3411879" y="3541120"/>
                  <a:pt x="3411331" y="3548549"/>
                </a:cubicBezTo>
                <a:lnTo>
                  <a:pt x="3410824" y="3552872"/>
                </a:lnTo>
                <a:cubicBezTo>
                  <a:pt x="3410773" y="3552889"/>
                  <a:pt x="3410721" y="3552908"/>
                  <a:pt x="3410671" y="3552926"/>
                </a:cubicBezTo>
                <a:cubicBezTo>
                  <a:pt x="3410254" y="3553793"/>
                  <a:pt x="3409971" y="3555188"/>
                  <a:pt x="3409849" y="3557419"/>
                </a:cubicBezTo>
                <a:lnTo>
                  <a:pt x="3409902" y="3560756"/>
                </a:lnTo>
                <a:lnTo>
                  <a:pt x="3408918" y="3569144"/>
                </a:lnTo>
                <a:lnTo>
                  <a:pt x="3407623" y="3571810"/>
                </a:lnTo>
                <a:lnTo>
                  <a:pt x="3405729" y="3572549"/>
                </a:lnTo>
                <a:lnTo>
                  <a:pt x="3405835" y="3573359"/>
                </a:lnTo>
                <a:cubicBezTo>
                  <a:pt x="3408214" y="3579757"/>
                  <a:pt x="3412465" y="3582275"/>
                  <a:pt x="3399129" y="3587902"/>
                </a:cubicBezTo>
                <a:cubicBezTo>
                  <a:pt x="3402495" y="3602236"/>
                  <a:pt x="3394605" y="3603730"/>
                  <a:pt x="3389566" y="3621859"/>
                </a:cubicBezTo>
                <a:cubicBezTo>
                  <a:pt x="3393374" y="3630350"/>
                  <a:pt x="3390863" y="3636316"/>
                  <a:pt x="3386307" y="3641820"/>
                </a:cubicBezTo>
                <a:cubicBezTo>
                  <a:pt x="3386232" y="3660214"/>
                  <a:pt x="3378837" y="3675854"/>
                  <a:pt x="3374956" y="3695940"/>
                </a:cubicBezTo>
                <a:cubicBezTo>
                  <a:pt x="3378387" y="3718839"/>
                  <a:pt x="3365817" y="3728358"/>
                  <a:pt x="3361718" y="3749831"/>
                </a:cubicBezTo>
                <a:cubicBezTo>
                  <a:pt x="3370064" y="3770267"/>
                  <a:pt x="3350403" y="3763879"/>
                  <a:pt x="3344768" y="3774338"/>
                </a:cubicBezTo>
                <a:lnTo>
                  <a:pt x="3343985" y="3777418"/>
                </a:lnTo>
                <a:lnTo>
                  <a:pt x="3344520" y="3785849"/>
                </a:lnTo>
                <a:lnTo>
                  <a:pt x="3345162" y="3789023"/>
                </a:lnTo>
                <a:cubicBezTo>
                  <a:pt x="3345441" y="3791209"/>
                  <a:pt x="3345415" y="3792659"/>
                  <a:pt x="3345164" y="3793659"/>
                </a:cubicBezTo>
                <a:lnTo>
                  <a:pt x="3345024" y="3793774"/>
                </a:lnTo>
                <a:lnTo>
                  <a:pt x="3345300" y="3798119"/>
                </a:lnTo>
                <a:cubicBezTo>
                  <a:pt x="3346087" y="3805456"/>
                  <a:pt x="3347157" y="3812596"/>
                  <a:pt x="3348424" y="3819398"/>
                </a:cubicBezTo>
                <a:cubicBezTo>
                  <a:pt x="3340590" y="3825065"/>
                  <a:pt x="3349940" y="3850234"/>
                  <a:pt x="3335133" y="3847354"/>
                </a:cubicBezTo>
                <a:cubicBezTo>
                  <a:pt x="3336403" y="3856524"/>
                  <a:pt x="3342565" y="3862118"/>
                  <a:pt x="3332848" y="3858945"/>
                </a:cubicBezTo>
                <a:cubicBezTo>
                  <a:pt x="3332988" y="3861961"/>
                  <a:pt x="3332168" y="3863811"/>
                  <a:pt x="3330878" y="3865128"/>
                </a:cubicBezTo>
                <a:lnTo>
                  <a:pt x="3330273" y="3865510"/>
                </a:lnTo>
                <a:lnTo>
                  <a:pt x="3333337" y="3885908"/>
                </a:lnTo>
                <a:lnTo>
                  <a:pt x="3332616" y="3888608"/>
                </a:lnTo>
                <a:lnTo>
                  <a:pt x="3336057" y="3901916"/>
                </a:lnTo>
                <a:lnTo>
                  <a:pt x="3337066" y="3908785"/>
                </a:lnTo>
                <a:lnTo>
                  <a:pt x="3338940" y="3910739"/>
                </a:lnTo>
                <a:cubicBezTo>
                  <a:pt x="3340082" y="3912843"/>
                  <a:pt x="3340580" y="3915849"/>
                  <a:pt x="3339621" y="3920873"/>
                </a:cubicBezTo>
                <a:lnTo>
                  <a:pt x="3339102" y="3922032"/>
                </a:lnTo>
                <a:lnTo>
                  <a:pt x="3341891" y="3930408"/>
                </a:lnTo>
                <a:cubicBezTo>
                  <a:pt x="3343178" y="3933107"/>
                  <a:pt x="3344812" y="3935503"/>
                  <a:pt x="3346927" y="3937451"/>
                </a:cubicBezTo>
                <a:cubicBezTo>
                  <a:pt x="3335745" y="3965779"/>
                  <a:pt x="3346136" y="3992699"/>
                  <a:pt x="3344279" y="4023542"/>
                </a:cubicBezTo>
                <a:cubicBezTo>
                  <a:pt x="3347024" y="4058096"/>
                  <a:pt x="3350783" y="4081986"/>
                  <a:pt x="3351926" y="4104769"/>
                </a:cubicBezTo>
                <a:cubicBezTo>
                  <a:pt x="3353695" y="4115384"/>
                  <a:pt x="3359144" y="4193344"/>
                  <a:pt x="3352816" y="4187317"/>
                </a:cubicBezTo>
                <a:cubicBezTo>
                  <a:pt x="3366419" y="4219638"/>
                  <a:pt x="3351446" y="4239971"/>
                  <a:pt x="3357691" y="4276413"/>
                </a:cubicBezTo>
                <a:cubicBezTo>
                  <a:pt x="3342910" y="4296116"/>
                  <a:pt x="3356610" y="4285488"/>
                  <a:pt x="3353895" y="4306037"/>
                </a:cubicBezTo>
                <a:cubicBezTo>
                  <a:pt x="3367541" y="4300534"/>
                  <a:pt x="3346306" y="4330948"/>
                  <a:pt x="3361728" y="4332215"/>
                </a:cubicBezTo>
                <a:cubicBezTo>
                  <a:pt x="3360746" y="4335915"/>
                  <a:pt x="3359307" y="4339458"/>
                  <a:pt x="3357748" y="4343006"/>
                </a:cubicBezTo>
                <a:lnTo>
                  <a:pt x="3356941" y="4344866"/>
                </a:lnTo>
                <a:lnTo>
                  <a:pt x="3356370" y="4352332"/>
                </a:lnTo>
                <a:lnTo>
                  <a:pt x="3352876" y="4354407"/>
                </a:lnTo>
                <a:lnTo>
                  <a:pt x="3352683" y="4444689"/>
                </a:lnTo>
                <a:cubicBezTo>
                  <a:pt x="3355485" y="4452425"/>
                  <a:pt x="3356736" y="4477980"/>
                  <a:pt x="3352455" y="4483791"/>
                </a:cubicBezTo>
                <a:cubicBezTo>
                  <a:pt x="3351784" y="4489320"/>
                  <a:pt x="3353780" y="4495171"/>
                  <a:pt x="3349030" y="4498683"/>
                </a:cubicBezTo>
                <a:cubicBezTo>
                  <a:pt x="3346858" y="4510741"/>
                  <a:pt x="3341860" y="4538358"/>
                  <a:pt x="3339427" y="4556140"/>
                </a:cubicBezTo>
                <a:cubicBezTo>
                  <a:pt x="3342836" y="4560659"/>
                  <a:pt x="3341611" y="4566842"/>
                  <a:pt x="3339521" y="4574959"/>
                </a:cubicBezTo>
                <a:lnTo>
                  <a:pt x="3338246" y="4582576"/>
                </a:lnTo>
                <a:lnTo>
                  <a:pt x="3348539" y="4605460"/>
                </a:lnTo>
                <a:lnTo>
                  <a:pt x="3345760" y="4678575"/>
                </a:lnTo>
                <a:lnTo>
                  <a:pt x="3356250" y="4713574"/>
                </a:lnTo>
                <a:cubicBezTo>
                  <a:pt x="3358600" y="4727943"/>
                  <a:pt x="3359577" y="4741820"/>
                  <a:pt x="3361380" y="4755215"/>
                </a:cubicBezTo>
                <a:cubicBezTo>
                  <a:pt x="3363928" y="4785596"/>
                  <a:pt x="3347531" y="4766123"/>
                  <a:pt x="3361636" y="4803525"/>
                </a:cubicBezTo>
                <a:cubicBezTo>
                  <a:pt x="3356254" y="4807867"/>
                  <a:pt x="3356117" y="4812705"/>
                  <a:pt x="3358957" y="4820729"/>
                </a:cubicBezTo>
                <a:cubicBezTo>
                  <a:pt x="3359783" y="4835507"/>
                  <a:pt x="3345952" y="4834947"/>
                  <a:pt x="3354635" y="4849546"/>
                </a:cubicBezTo>
                <a:cubicBezTo>
                  <a:pt x="3350894" y="4848362"/>
                  <a:pt x="3350351" y="4855411"/>
                  <a:pt x="3349759" y="4861941"/>
                </a:cubicBezTo>
                <a:lnTo>
                  <a:pt x="3347368" y="4866228"/>
                </a:lnTo>
                <a:lnTo>
                  <a:pt x="3358408" y="4889535"/>
                </a:lnTo>
                <a:cubicBezTo>
                  <a:pt x="3373705" y="4931282"/>
                  <a:pt x="3382233" y="4982216"/>
                  <a:pt x="3393319" y="5017998"/>
                </a:cubicBezTo>
                <a:cubicBezTo>
                  <a:pt x="3368256" y="5040241"/>
                  <a:pt x="3392200" y="5029364"/>
                  <a:pt x="3389184" y="5055049"/>
                </a:cubicBezTo>
                <a:cubicBezTo>
                  <a:pt x="3413510" y="5050695"/>
                  <a:pt x="3377700" y="5085342"/>
                  <a:pt x="3405892" y="5089973"/>
                </a:cubicBezTo>
                <a:cubicBezTo>
                  <a:pt x="3404451" y="5094499"/>
                  <a:pt x="3402165" y="5098741"/>
                  <a:pt x="3399662" y="5102960"/>
                </a:cubicBezTo>
                <a:lnTo>
                  <a:pt x="3398363" y="5105176"/>
                </a:lnTo>
                <a:lnTo>
                  <a:pt x="3398026" y="5114590"/>
                </a:lnTo>
                <a:lnTo>
                  <a:pt x="3391859" y="5116550"/>
                </a:lnTo>
                <a:lnTo>
                  <a:pt x="3386999" y="5130226"/>
                </a:lnTo>
                <a:cubicBezTo>
                  <a:pt x="3386119" y="5135455"/>
                  <a:pt x="3386267" y="5141205"/>
                  <a:pt x="3388073" y="5147747"/>
                </a:cubicBezTo>
                <a:cubicBezTo>
                  <a:pt x="3400425" y="5164741"/>
                  <a:pt x="3388688" y="5187675"/>
                  <a:pt x="3391234" y="5209919"/>
                </a:cubicBezTo>
                <a:lnTo>
                  <a:pt x="3395469" y="5220481"/>
                </a:lnTo>
                <a:lnTo>
                  <a:pt x="3392518" y="5250830"/>
                </a:lnTo>
                <a:lnTo>
                  <a:pt x="3393800" y="5252877"/>
                </a:lnTo>
                <a:cubicBezTo>
                  <a:pt x="3393941" y="5258188"/>
                  <a:pt x="3392357" y="5268832"/>
                  <a:pt x="3393361" y="5282697"/>
                </a:cubicBezTo>
                <a:lnTo>
                  <a:pt x="3399825" y="5336059"/>
                </a:lnTo>
                <a:lnTo>
                  <a:pt x="3392824" y="5344884"/>
                </a:lnTo>
                <a:lnTo>
                  <a:pt x="3389277" y="5345998"/>
                </a:lnTo>
                <a:lnTo>
                  <a:pt x="3390946" y="5360636"/>
                </a:lnTo>
                <a:lnTo>
                  <a:pt x="3386366" y="5371486"/>
                </a:lnTo>
                <a:lnTo>
                  <a:pt x="3390662" y="5381496"/>
                </a:lnTo>
                <a:lnTo>
                  <a:pt x="3388199" y="5395290"/>
                </a:lnTo>
                <a:cubicBezTo>
                  <a:pt x="3386677" y="5400263"/>
                  <a:pt x="3384810" y="5405812"/>
                  <a:pt x="3383455" y="5412069"/>
                </a:cubicBezTo>
                <a:lnTo>
                  <a:pt x="3376345" y="5426008"/>
                </a:lnTo>
                <a:lnTo>
                  <a:pt x="3374012" y="5448470"/>
                </a:lnTo>
                <a:cubicBezTo>
                  <a:pt x="3372358" y="5465848"/>
                  <a:pt x="3370199" y="5482458"/>
                  <a:pt x="3365299" y="5498771"/>
                </a:cubicBezTo>
                <a:cubicBezTo>
                  <a:pt x="3368242" y="5512292"/>
                  <a:pt x="3368289" y="5524931"/>
                  <a:pt x="3358774" y="5536815"/>
                </a:cubicBezTo>
                <a:cubicBezTo>
                  <a:pt x="3355554" y="5573082"/>
                  <a:pt x="3364982" y="5582256"/>
                  <a:pt x="3352897" y="5604851"/>
                </a:cubicBezTo>
                <a:cubicBezTo>
                  <a:pt x="3357655" y="5611851"/>
                  <a:pt x="3360065" y="5616619"/>
                  <a:pt x="3360918" y="5620215"/>
                </a:cubicBezTo>
                <a:cubicBezTo>
                  <a:pt x="3363482" y="5631010"/>
                  <a:pt x="3352061" y="5631235"/>
                  <a:pt x="3348145" y="5649365"/>
                </a:cubicBezTo>
                <a:cubicBezTo>
                  <a:pt x="3342329" y="5668683"/>
                  <a:pt x="3336842" y="5635583"/>
                  <a:pt x="3334135" y="5654076"/>
                </a:cubicBezTo>
                <a:cubicBezTo>
                  <a:pt x="3338089" y="5673079"/>
                  <a:pt x="3320876" y="5674673"/>
                  <a:pt x="3326011" y="5694285"/>
                </a:cubicBezTo>
                <a:cubicBezTo>
                  <a:pt x="3339441" y="5687377"/>
                  <a:pt x="3320185" y="5735320"/>
                  <a:pt x="3331448" y="5735077"/>
                </a:cubicBezTo>
                <a:cubicBezTo>
                  <a:pt x="3313758" y="5754960"/>
                  <a:pt x="3333086" y="5760823"/>
                  <a:pt x="3326180" y="5784860"/>
                </a:cubicBezTo>
                <a:cubicBezTo>
                  <a:pt x="3319129" y="5796737"/>
                  <a:pt x="3317432" y="5804806"/>
                  <a:pt x="3323175" y="5814629"/>
                </a:cubicBezTo>
                <a:cubicBezTo>
                  <a:pt x="3289103" y="5869565"/>
                  <a:pt x="3319352" y="5845410"/>
                  <a:pt x="3303983" y="5894405"/>
                </a:cubicBezTo>
                <a:lnTo>
                  <a:pt x="3302615" y="5898375"/>
                </a:lnTo>
                <a:lnTo>
                  <a:pt x="3305988" y="5914019"/>
                </a:lnTo>
                <a:cubicBezTo>
                  <a:pt x="3306566" y="5914416"/>
                  <a:pt x="3307142" y="5914813"/>
                  <a:pt x="3307720" y="5915209"/>
                </a:cubicBezTo>
                <a:lnTo>
                  <a:pt x="3288942" y="5962966"/>
                </a:lnTo>
                <a:lnTo>
                  <a:pt x="3289995" y="5969791"/>
                </a:lnTo>
                <a:lnTo>
                  <a:pt x="3273219" y="6000303"/>
                </a:lnTo>
                <a:lnTo>
                  <a:pt x="3266971" y="6016394"/>
                </a:lnTo>
                <a:lnTo>
                  <a:pt x="3258268" y="6034498"/>
                </a:lnTo>
                <a:lnTo>
                  <a:pt x="3262376" y="6046147"/>
                </a:lnTo>
                <a:cubicBezTo>
                  <a:pt x="3269023" y="6073717"/>
                  <a:pt x="3250846" y="6118951"/>
                  <a:pt x="3274161" y="6127097"/>
                </a:cubicBezTo>
                <a:cubicBezTo>
                  <a:pt x="3261055" y="6140796"/>
                  <a:pt x="3284255" y="6151240"/>
                  <a:pt x="3287116" y="6165061"/>
                </a:cubicBezTo>
                <a:cubicBezTo>
                  <a:pt x="3278972" y="6176795"/>
                  <a:pt x="3286959" y="6181809"/>
                  <a:pt x="3289289" y="6191816"/>
                </a:cubicBezTo>
                <a:cubicBezTo>
                  <a:pt x="3284123" y="6196765"/>
                  <a:pt x="3284941" y="6205311"/>
                  <a:pt x="3291517" y="6207797"/>
                </a:cubicBezTo>
                <a:cubicBezTo>
                  <a:pt x="3306003" y="6202672"/>
                  <a:pt x="3300501" y="6232914"/>
                  <a:pt x="3310808" y="6234442"/>
                </a:cubicBezTo>
                <a:cubicBezTo>
                  <a:pt x="3314005" y="6251566"/>
                  <a:pt x="3305763" y="6327405"/>
                  <a:pt x="3322832" y="6339012"/>
                </a:cubicBezTo>
                <a:cubicBezTo>
                  <a:pt x="3332735" y="6373401"/>
                  <a:pt x="3309981" y="6425589"/>
                  <a:pt x="3311360" y="6440393"/>
                </a:cubicBezTo>
                <a:cubicBezTo>
                  <a:pt x="3282540" y="6457108"/>
                  <a:pt x="3365374" y="6523495"/>
                  <a:pt x="3370963" y="6586374"/>
                </a:cubicBezTo>
                <a:cubicBezTo>
                  <a:pt x="3368621" y="6595055"/>
                  <a:pt x="3368943" y="6599590"/>
                  <a:pt x="3375863" y="6601412"/>
                </a:cubicBezTo>
                <a:cubicBezTo>
                  <a:pt x="3380798" y="6617525"/>
                  <a:pt x="3389212" y="6649404"/>
                  <a:pt x="3400578" y="6683057"/>
                </a:cubicBezTo>
                <a:cubicBezTo>
                  <a:pt x="3408645" y="6705148"/>
                  <a:pt x="3410628" y="6805370"/>
                  <a:pt x="3417831" y="6852700"/>
                </a:cubicBezTo>
                <a:lnTo>
                  <a:pt x="3418926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758" y="327025"/>
            <a:ext cx="3993358" cy="1630363"/>
          </a:xfrm>
        </p:spPr>
        <p:txBody>
          <a:bodyPr anchor="b">
            <a:normAutofit/>
          </a:bodyPr>
          <a:lstStyle/>
          <a:p>
            <a:r>
              <a:rPr lang="de-DE" sz="3100" b="1" u="sng"/>
              <a:t>Was ist ORM &amp; SQLAlchemy?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FBA261-DCFF-266D-C3B7-61BAFAB617C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8181" r="26532"/>
          <a:stretch/>
        </p:blipFill>
        <p:spPr>
          <a:xfrm>
            <a:off x="4474766" y="1"/>
            <a:ext cx="4669234" cy="6856412"/>
          </a:xfrm>
          <a:custGeom>
            <a:avLst/>
            <a:gdLst/>
            <a:ahLst/>
            <a:cxnLst/>
            <a:rect l="l" t="t" r="r" b="b"/>
            <a:pathLst>
              <a:path w="5620032" h="6856412">
                <a:moveTo>
                  <a:pt x="13187" y="0"/>
                </a:moveTo>
                <a:lnTo>
                  <a:pt x="5620032" y="0"/>
                </a:lnTo>
                <a:lnTo>
                  <a:pt x="5620032" y="6856412"/>
                </a:lnTo>
                <a:lnTo>
                  <a:pt x="0" y="6856412"/>
                </a:lnTo>
                <a:lnTo>
                  <a:pt x="64318" y="6298274"/>
                </a:lnTo>
                <a:cubicBezTo>
                  <a:pt x="203221" y="4970220"/>
                  <a:pt x="240510" y="3632077"/>
                  <a:pt x="97152" y="2276000"/>
                </a:cubicBezTo>
                <a:cubicBezTo>
                  <a:pt x="35713" y="1694824"/>
                  <a:pt x="7455" y="1116942"/>
                  <a:pt x="6154" y="541737"/>
                </a:cubicBezTo>
                <a:close/>
              </a:path>
            </a:pathLst>
          </a:cu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3C5A041-605F-1160-2227-249A44C6CC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3914872"/>
              </p:ext>
            </p:extLst>
          </p:nvPr>
        </p:nvGraphicFramePr>
        <p:xfrm>
          <a:off x="360759" y="2286001"/>
          <a:ext cx="3993357" cy="39195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758" y="327025"/>
            <a:ext cx="3993358" cy="1630363"/>
          </a:xfrm>
        </p:spPr>
        <p:txBody>
          <a:bodyPr anchor="b">
            <a:normAutofit/>
          </a:bodyPr>
          <a:lstStyle/>
          <a:p>
            <a:r>
              <a:rPr lang="de-DE" sz="3100" b="1" u="sng"/>
              <a:t>Ansatz 2: Nutzung von SQLAlchemy ORM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B2AD67-FB49-EDC1-7DC6-FFF5C05A0BA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0229" r="31464"/>
          <a:stretch/>
        </p:blipFill>
        <p:spPr>
          <a:xfrm>
            <a:off x="4474766" y="1"/>
            <a:ext cx="4669234" cy="6856412"/>
          </a:xfrm>
          <a:custGeom>
            <a:avLst/>
            <a:gdLst/>
            <a:ahLst/>
            <a:cxnLst/>
            <a:rect l="l" t="t" r="r" b="b"/>
            <a:pathLst>
              <a:path w="5620032" h="6856412">
                <a:moveTo>
                  <a:pt x="13187" y="0"/>
                </a:moveTo>
                <a:lnTo>
                  <a:pt x="5620032" y="0"/>
                </a:lnTo>
                <a:lnTo>
                  <a:pt x="5620032" y="6856412"/>
                </a:lnTo>
                <a:lnTo>
                  <a:pt x="0" y="6856412"/>
                </a:lnTo>
                <a:lnTo>
                  <a:pt x="64318" y="6298274"/>
                </a:lnTo>
                <a:cubicBezTo>
                  <a:pt x="203221" y="4970220"/>
                  <a:pt x="240510" y="3632077"/>
                  <a:pt x="97152" y="2276000"/>
                </a:cubicBezTo>
                <a:cubicBezTo>
                  <a:pt x="35713" y="1694824"/>
                  <a:pt x="7455" y="1116942"/>
                  <a:pt x="6154" y="541737"/>
                </a:cubicBezTo>
                <a:close/>
              </a:path>
            </a:pathLst>
          </a:cu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DAEA0B7-D25F-F20E-1922-8022F9FCD6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8334457"/>
              </p:ext>
            </p:extLst>
          </p:nvPr>
        </p:nvGraphicFramePr>
        <p:xfrm>
          <a:off x="360759" y="2286001"/>
          <a:ext cx="3993357" cy="39195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758" y="327025"/>
            <a:ext cx="3993358" cy="1630363"/>
          </a:xfrm>
        </p:spPr>
        <p:txBody>
          <a:bodyPr anchor="b">
            <a:normAutofit/>
          </a:bodyPr>
          <a:lstStyle/>
          <a:p>
            <a:r>
              <a:rPr lang="de-DE" sz="3100" b="1" u="sng" dirty="0"/>
              <a:t>ORM vs. Direktes SQL – Was passt zu dir?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F38079-B10A-780E-3E69-E56558E6890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3536" r="16582" b="1"/>
          <a:stretch/>
        </p:blipFill>
        <p:spPr>
          <a:xfrm>
            <a:off x="4474766" y="1"/>
            <a:ext cx="4669234" cy="6856412"/>
          </a:xfrm>
          <a:custGeom>
            <a:avLst/>
            <a:gdLst/>
            <a:ahLst/>
            <a:cxnLst/>
            <a:rect l="l" t="t" r="r" b="b"/>
            <a:pathLst>
              <a:path w="5620032" h="6856412">
                <a:moveTo>
                  <a:pt x="13187" y="0"/>
                </a:moveTo>
                <a:lnTo>
                  <a:pt x="5620032" y="0"/>
                </a:lnTo>
                <a:lnTo>
                  <a:pt x="5620032" y="6856412"/>
                </a:lnTo>
                <a:lnTo>
                  <a:pt x="0" y="6856412"/>
                </a:lnTo>
                <a:lnTo>
                  <a:pt x="64318" y="6298274"/>
                </a:lnTo>
                <a:cubicBezTo>
                  <a:pt x="203221" y="4970220"/>
                  <a:pt x="240510" y="3632077"/>
                  <a:pt x="97152" y="2276000"/>
                </a:cubicBezTo>
                <a:cubicBezTo>
                  <a:pt x="35713" y="1694824"/>
                  <a:pt x="7455" y="1116942"/>
                  <a:pt x="6154" y="541737"/>
                </a:cubicBezTo>
                <a:close/>
              </a:path>
            </a:pathLst>
          </a:custGeom>
        </p:spPr>
      </p:pic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7A7648BB-1EE7-C0A3-5C0E-088B8DE650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7878564"/>
              </p:ext>
            </p:extLst>
          </p:nvPr>
        </p:nvGraphicFramePr>
        <p:xfrm>
          <a:off x="360758" y="2286001"/>
          <a:ext cx="3993357" cy="4244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219</Words>
  <Application>Microsoft Office PowerPoint</Application>
  <PresentationFormat>Bildschirmpräsentation (4:3)</PresentationFormat>
  <Paragraphs>16</Paragraphs>
  <Slides>4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Aptos</vt:lpstr>
      <vt:lpstr>Arial</vt:lpstr>
      <vt:lpstr>Calibri</vt:lpstr>
      <vt:lpstr>Office Theme</vt:lpstr>
      <vt:lpstr>Vergleich: ORM mit und ohne SQLAlchemy</vt:lpstr>
      <vt:lpstr>Was ist ORM &amp; SQLAlchemy?</vt:lpstr>
      <vt:lpstr>Ansatz 2: Nutzung von SQLAlchemy ORM</vt:lpstr>
      <vt:lpstr>ORM vs. Direktes SQL – Was passt zu dir?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IT-User</cp:lastModifiedBy>
  <cp:revision>3</cp:revision>
  <dcterms:created xsi:type="dcterms:W3CDTF">2013-01-27T09:14:16Z</dcterms:created>
  <dcterms:modified xsi:type="dcterms:W3CDTF">2025-02-13T14:13:22Z</dcterms:modified>
  <cp:category/>
</cp:coreProperties>
</file>