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B7E9EF-F41E-4761-BE8F-D2E5ED558A21}" v="46" dt="2024-10-27T22:20:49.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Khorsandfard" userId="a90af3b2695fe915" providerId="LiveId" clId="{A0B7E9EF-F41E-4761-BE8F-D2E5ED558A21}"/>
    <pc:docChg chg="undo redo custSel addSld modSld addMainMaster delMainMaster">
      <pc:chgData name="Ali Khorsandfard" userId="a90af3b2695fe915" providerId="LiveId" clId="{A0B7E9EF-F41E-4761-BE8F-D2E5ED558A21}" dt="2024-10-27T22:21:03.830" v="560" actId="20577"/>
      <pc:docMkLst>
        <pc:docMk/>
      </pc:docMkLst>
      <pc:sldChg chg="addSp modSp new mod setBg modClrScheme chgLayout">
        <pc:chgData name="Ali Khorsandfard" userId="a90af3b2695fe915" providerId="LiveId" clId="{A0B7E9EF-F41E-4761-BE8F-D2E5ED558A21}" dt="2024-10-27T21:18:28.838" v="43" actId="26606"/>
        <pc:sldMkLst>
          <pc:docMk/>
          <pc:sldMk cId="153173317" sldId="256"/>
        </pc:sldMkLst>
        <pc:spChg chg="mod">
          <ac:chgData name="Ali Khorsandfard" userId="a90af3b2695fe915" providerId="LiveId" clId="{A0B7E9EF-F41E-4761-BE8F-D2E5ED558A21}" dt="2024-10-27T21:18:28.838" v="43" actId="26606"/>
          <ac:spMkLst>
            <pc:docMk/>
            <pc:sldMk cId="153173317" sldId="256"/>
            <ac:spMk id="2" creationId="{FB486042-69BE-7206-69C1-D2406DCE5901}"/>
          </ac:spMkLst>
        </pc:spChg>
        <pc:spChg chg="mod">
          <ac:chgData name="Ali Khorsandfard" userId="a90af3b2695fe915" providerId="LiveId" clId="{A0B7E9EF-F41E-4761-BE8F-D2E5ED558A21}" dt="2024-10-27T21:18:28.838" v="43" actId="26606"/>
          <ac:spMkLst>
            <pc:docMk/>
            <pc:sldMk cId="153173317" sldId="256"/>
            <ac:spMk id="3" creationId="{0FCF8786-3C28-9068-7F67-48F84AFFDEA5}"/>
          </ac:spMkLst>
        </pc:spChg>
        <pc:spChg chg="add">
          <ac:chgData name="Ali Khorsandfard" userId="a90af3b2695fe915" providerId="LiveId" clId="{A0B7E9EF-F41E-4761-BE8F-D2E5ED558A21}" dt="2024-10-27T21:18:28.838" v="43" actId="26606"/>
          <ac:spMkLst>
            <pc:docMk/>
            <pc:sldMk cId="153173317" sldId="256"/>
            <ac:spMk id="9" creationId="{D3F794D0-2982-490E-88DA-93D48975085F}"/>
          </ac:spMkLst>
        </pc:spChg>
        <pc:spChg chg="add">
          <ac:chgData name="Ali Khorsandfard" userId="a90af3b2695fe915" providerId="LiveId" clId="{A0B7E9EF-F41E-4761-BE8F-D2E5ED558A21}" dt="2024-10-27T21:18:28.838" v="43" actId="26606"/>
          <ac:spMkLst>
            <pc:docMk/>
            <pc:sldMk cId="153173317" sldId="256"/>
            <ac:spMk id="11" creationId="{AFD24A3D-F07A-44A9-BE55-5576292E152D}"/>
          </ac:spMkLst>
        </pc:spChg>
        <pc:spChg chg="add">
          <ac:chgData name="Ali Khorsandfard" userId="a90af3b2695fe915" providerId="LiveId" clId="{A0B7E9EF-F41E-4761-BE8F-D2E5ED558A21}" dt="2024-10-27T21:18:28.838" v="43" actId="26606"/>
          <ac:spMkLst>
            <pc:docMk/>
            <pc:sldMk cId="153173317" sldId="256"/>
            <ac:spMk id="13" creationId="{204441C9-FD2D-4031-B5C5-67478196CCCF}"/>
          </ac:spMkLst>
        </pc:spChg>
        <pc:spChg chg="add">
          <ac:chgData name="Ali Khorsandfard" userId="a90af3b2695fe915" providerId="LiveId" clId="{A0B7E9EF-F41E-4761-BE8F-D2E5ED558A21}" dt="2024-10-27T21:18:28.838" v="43" actId="26606"/>
          <ac:spMkLst>
            <pc:docMk/>
            <pc:sldMk cId="153173317" sldId="256"/>
            <ac:spMk id="15" creationId="{EBF09AEC-6E6E-418F-9974-8730F1B2B6EF}"/>
          </ac:spMkLst>
        </pc:spChg>
        <pc:spChg chg="add">
          <ac:chgData name="Ali Khorsandfard" userId="a90af3b2695fe915" providerId="LiveId" clId="{A0B7E9EF-F41E-4761-BE8F-D2E5ED558A21}" dt="2024-10-27T21:18:28.838" v="43" actId="26606"/>
          <ac:spMkLst>
            <pc:docMk/>
            <pc:sldMk cId="153173317" sldId="256"/>
            <ac:spMk id="17" creationId="{3D9D3989-3E00-4727-914E-959DFE8FACE9}"/>
          </ac:spMkLst>
        </pc:spChg>
        <pc:picChg chg="add">
          <ac:chgData name="Ali Khorsandfard" userId="a90af3b2695fe915" providerId="LiveId" clId="{A0B7E9EF-F41E-4761-BE8F-D2E5ED558A21}" dt="2024-10-27T21:18:28.838" v="43" actId="26606"/>
          <ac:picMkLst>
            <pc:docMk/>
            <pc:sldMk cId="153173317" sldId="256"/>
            <ac:picMk id="4" creationId="{4ACD4FA1-3C23-596E-B484-AAF3421A2C3E}"/>
          </ac:picMkLst>
        </pc:picChg>
      </pc:sldChg>
      <pc:sldChg chg="modSp new mod">
        <pc:chgData name="Ali Khorsandfard" userId="a90af3b2695fe915" providerId="LiveId" clId="{A0B7E9EF-F41E-4761-BE8F-D2E5ED558A21}" dt="2024-10-27T21:20:16.061" v="59"/>
        <pc:sldMkLst>
          <pc:docMk/>
          <pc:sldMk cId="3370504916" sldId="257"/>
        </pc:sldMkLst>
        <pc:spChg chg="mod">
          <ac:chgData name="Ali Khorsandfard" userId="a90af3b2695fe915" providerId="LiveId" clId="{A0B7E9EF-F41E-4761-BE8F-D2E5ED558A21}" dt="2024-10-27T21:19:14.164" v="56" actId="20577"/>
          <ac:spMkLst>
            <pc:docMk/>
            <pc:sldMk cId="3370504916" sldId="257"/>
            <ac:spMk id="2" creationId="{F382987F-4D6B-20C5-1E8E-211EDC202CDB}"/>
          </ac:spMkLst>
        </pc:spChg>
        <pc:spChg chg="mod">
          <ac:chgData name="Ali Khorsandfard" userId="a90af3b2695fe915" providerId="LiveId" clId="{A0B7E9EF-F41E-4761-BE8F-D2E5ED558A21}" dt="2024-10-27T21:20:16.061" v="59"/>
          <ac:spMkLst>
            <pc:docMk/>
            <pc:sldMk cId="3370504916" sldId="257"/>
            <ac:spMk id="3" creationId="{7F859908-4EC5-8835-20FE-04B0FCE4FE9A}"/>
          </ac:spMkLst>
        </pc:spChg>
      </pc:sldChg>
      <pc:sldChg chg="addSp delSp modSp new mod">
        <pc:chgData name="Ali Khorsandfard" userId="a90af3b2695fe915" providerId="LiveId" clId="{A0B7E9EF-F41E-4761-BE8F-D2E5ED558A21}" dt="2024-10-27T21:31:30.901" v="133" actId="11529"/>
        <pc:sldMkLst>
          <pc:docMk/>
          <pc:sldMk cId="3659279483" sldId="258"/>
        </pc:sldMkLst>
        <pc:spChg chg="mod">
          <ac:chgData name="Ali Khorsandfard" userId="a90af3b2695fe915" providerId="LiveId" clId="{A0B7E9EF-F41E-4761-BE8F-D2E5ED558A21}" dt="2024-10-27T21:23:29.618" v="82" actId="1076"/>
          <ac:spMkLst>
            <pc:docMk/>
            <pc:sldMk cId="3659279483" sldId="258"/>
            <ac:spMk id="2" creationId="{0416F893-74B4-6722-B051-11244946DABC}"/>
          </ac:spMkLst>
        </pc:spChg>
        <pc:spChg chg="add del mod">
          <ac:chgData name="Ali Khorsandfard" userId="a90af3b2695fe915" providerId="LiveId" clId="{A0B7E9EF-F41E-4761-BE8F-D2E5ED558A21}" dt="2024-10-27T21:23:31.739" v="83" actId="1076"/>
          <ac:spMkLst>
            <pc:docMk/>
            <pc:sldMk cId="3659279483" sldId="258"/>
            <ac:spMk id="3" creationId="{D7B3230D-5AE8-E847-B2B2-BA42E98D1A89}"/>
          </ac:spMkLst>
        </pc:spChg>
        <pc:spChg chg="add mod">
          <ac:chgData name="Ali Khorsandfard" userId="a90af3b2695fe915" providerId="LiveId" clId="{A0B7E9EF-F41E-4761-BE8F-D2E5ED558A21}" dt="2024-10-27T21:21:19.306" v="67"/>
          <ac:spMkLst>
            <pc:docMk/>
            <pc:sldMk cId="3659279483" sldId="258"/>
            <ac:spMk id="4" creationId="{18D4AFC4-3A4B-F815-2545-4CF653DF754E}"/>
          </ac:spMkLst>
        </pc:spChg>
        <pc:spChg chg="add del mod">
          <ac:chgData name="Ali Khorsandfard" userId="a90af3b2695fe915" providerId="LiveId" clId="{A0B7E9EF-F41E-4761-BE8F-D2E5ED558A21}" dt="2024-10-27T21:24:29.008" v="85" actId="478"/>
          <ac:spMkLst>
            <pc:docMk/>
            <pc:sldMk cId="3659279483" sldId="258"/>
            <ac:spMk id="5" creationId="{05D9E88D-2A17-D451-AE4B-C1A73F62A394}"/>
          </ac:spMkLst>
        </pc:spChg>
        <pc:spChg chg="add del mod">
          <ac:chgData name="Ali Khorsandfard" userId="a90af3b2695fe915" providerId="LiveId" clId="{A0B7E9EF-F41E-4761-BE8F-D2E5ED558A21}" dt="2024-10-27T21:25:38.506" v="91" actId="478"/>
          <ac:spMkLst>
            <pc:docMk/>
            <pc:sldMk cId="3659279483" sldId="258"/>
            <ac:spMk id="7" creationId="{26E7A83D-2687-FE2A-0104-BFB73084C865}"/>
          </ac:spMkLst>
        </pc:spChg>
        <pc:spChg chg="add mod">
          <ac:chgData name="Ali Khorsandfard" userId="a90af3b2695fe915" providerId="LiveId" clId="{A0B7E9EF-F41E-4761-BE8F-D2E5ED558A21}" dt="2024-10-27T21:26:06.281" v="93" actId="1076"/>
          <ac:spMkLst>
            <pc:docMk/>
            <pc:sldMk cId="3659279483" sldId="258"/>
            <ac:spMk id="9" creationId="{20E4221F-8FE3-3063-1C9B-BB181D45D693}"/>
          </ac:spMkLst>
        </pc:spChg>
        <pc:spChg chg="add mod">
          <ac:chgData name="Ali Khorsandfard" userId="a90af3b2695fe915" providerId="LiveId" clId="{A0B7E9EF-F41E-4761-BE8F-D2E5ED558A21}" dt="2024-10-27T21:27:42.410" v="99" actId="14100"/>
          <ac:spMkLst>
            <pc:docMk/>
            <pc:sldMk cId="3659279483" sldId="258"/>
            <ac:spMk id="10" creationId="{8A756EAD-5CF7-E09A-2836-19DB003CA589}"/>
          </ac:spMkLst>
        </pc:spChg>
        <pc:spChg chg="add del mod">
          <ac:chgData name="Ali Khorsandfard" userId="a90af3b2695fe915" providerId="LiveId" clId="{A0B7E9EF-F41E-4761-BE8F-D2E5ED558A21}" dt="2024-10-27T21:29:25.591" v="111" actId="478"/>
          <ac:spMkLst>
            <pc:docMk/>
            <pc:sldMk cId="3659279483" sldId="258"/>
            <ac:spMk id="14" creationId="{3E9A4C7C-8EA1-FD9C-9446-AA61A76A5464}"/>
          </ac:spMkLst>
        </pc:spChg>
        <pc:spChg chg="add">
          <ac:chgData name="Ali Khorsandfard" userId="a90af3b2695fe915" providerId="LiveId" clId="{A0B7E9EF-F41E-4761-BE8F-D2E5ED558A21}" dt="2024-10-27T21:28:55.904" v="103"/>
          <ac:spMkLst>
            <pc:docMk/>
            <pc:sldMk cId="3659279483" sldId="258"/>
            <ac:spMk id="15" creationId="{29871769-29CF-A952-9BF7-5191EA7A3B91}"/>
          </ac:spMkLst>
        </pc:spChg>
        <pc:spChg chg="add mod">
          <ac:chgData name="Ali Khorsandfard" userId="a90af3b2695fe915" providerId="LiveId" clId="{A0B7E9EF-F41E-4761-BE8F-D2E5ED558A21}" dt="2024-10-27T21:29:01.417" v="105"/>
          <ac:spMkLst>
            <pc:docMk/>
            <pc:sldMk cId="3659279483" sldId="258"/>
            <ac:spMk id="16" creationId="{614DDBD6-9C52-B464-FC26-98C07D81191F}"/>
          </ac:spMkLst>
        </pc:spChg>
        <pc:spChg chg="add">
          <ac:chgData name="Ali Khorsandfard" userId="a90af3b2695fe915" providerId="LiveId" clId="{A0B7E9EF-F41E-4761-BE8F-D2E5ED558A21}" dt="2024-10-27T21:29:18.991" v="110"/>
          <ac:spMkLst>
            <pc:docMk/>
            <pc:sldMk cId="3659279483" sldId="258"/>
            <ac:spMk id="17" creationId="{8846AFC0-3F34-A80B-5973-1FADB91891FB}"/>
          </ac:spMkLst>
        </pc:spChg>
        <pc:spChg chg="add del mod">
          <ac:chgData name="Ali Khorsandfard" userId="a90af3b2695fe915" providerId="LiveId" clId="{A0B7E9EF-F41E-4761-BE8F-D2E5ED558A21}" dt="2024-10-27T21:29:44.795" v="115" actId="478"/>
          <ac:spMkLst>
            <pc:docMk/>
            <pc:sldMk cId="3659279483" sldId="258"/>
            <ac:spMk id="18" creationId="{A5472EFC-ED63-5CEB-84AF-F2679E42B9E7}"/>
          </ac:spMkLst>
        </pc:spChg>
        <pc:spChg chg="add del mod">
          <ac:chgData name="Ali Khorsandfard" userId="a90af3b2695fe915" providerId="LiveId" clId="{A0B7E9EF-F41E-4761-BE8F-D2E5ED558A21}" dt="2024-10-27T21:29:44.795" v="115" actId="478"/>
          <ac:spMkLst>
            <pc:docMk/>
            <pc:sldMk cId="3659279483" sldId="258"/>
            <ac:spMk id="19" creationId="{CA1781E4-F656-DB95-C3DD-798E3E6B103B}"/>
          </ac:spMkLst>
        </pc:spChg>
        <pc:spChg chg="add mod">
          <ac:chgData name="Ali Khorsandfard" userId="a90af3b2695fe915" providerId="LiveId" clId="{A0B7E9EF-F41E-4761-BE8F-D2E5ED558A21}" dt="2024-10-27T21:31:00.828" v="131" actId="1076"/>
          <ac:spMkLst>
            <pc:docMk/>
            <pc:sldMk cId="3659279483" sldId="258"/>
            <ac:spMk id="20" creationId="{B1024BDE-75DA-6A2C-B20F-75FC2D857BD3}"/>
          </ac:spMkLst>
        </pc:spChg>
        <pc:spChg chg="add del mod">
          <ac:chgData name="Ali Khorsandfard" userId="a90af3b2695fe915" providerId="LiveId" clId="{A0B7E9EF-F41E-4761-BE8F-D2E5ED558A21}" dt="2024-10-27T21:30:11.760" v="121" actId="478"/>
          <ac:spMkLst>
            <pc:docMk/>
            <pc:sldMk cId="3659279483" sldId="258"/>
            <ac:spMk id="21" creationId="{9EEF76EE-7324-1A9D-9CF5-F245277D98D7}"/>
          </ac:spMkLst>
        </pc:spChg>
        <pc:picChg chg="add del mod">
          <ac:chgData name="Ali Khorsandfard" userId="a90af3b2695fe915" providerId="LiveId" clId="{A0B7E9EF-F41E-4761-BE8F-D2E5ED558A21}" dt="2024-10-27T21:30:31.806" v="128" actId="478"/>
          <ac:picMkLst>
            <pc:docMk/>
            <pc:sldMk cId="3659279483" sldId="258"/>
            <ac:picMk id="23" creationId="{D730BD5E-483F-6FFE-75C9-4C16EC33AE17}"/>
          </ac:picMkLst>
        </pc:picChg>
        <pc:cxnChg chg="add mod">
          <ac:chgData name="Ali Khorsandfard" userId="a90af3b2695fe915" providerId="LiveId" clId="{A0B7E9EF-F41E-4761-BE8F-D2E5ED558A21}" dt="2024-10-27T21:28:01.482" v="101" actId="14100"/>
          <ac:cxnSpMkLst>
            <pc:docMk/>
            <pc:sldMk cId="3659279483" sldId="258"/>
            <ac:cxnSpMk id="12" creationId="{644D43B6-E95A-7BED-0E59-C840AD99CA76}"/>
          </ac:cxnSpMkLst>
        </pc:cxnChg>
        <pc:cxnChg chg="add">
          <ac:chgData name="Ali Khorsandfard" userId="a90af3b2695fe915" providerId="LiveId" clId="{A0B7E9EF-F41E-4761-BE8F-D2E5ED558A21}" dt="2024-10-27T21:31:17.036" v="132" actId="11529"/>
          <ac:cxnSpMkLst>
            <pc:docMk/>
            <pc:sldMk cId="3659279483" sldId="258"/>
            <ac:cxnSpMk id="25" creationId="{DABA86BE-F726-142B-034A-C42F1F1136D3}"/>
          </ac:cxnSpMkLst>
        </pc:cxnChg>
        <pc:cxnChg chg="add">
          <ac:chgData name="Ali Khorsandfard" userId="a90af3b2695fe915" providerId="LiveId" clId="{A0B7E9EF-F41E-4761-BE8F-D2E5ED558A21}" dt="2024-10-27T21:31:30.901" v="133" actId="11529"/>
          <ac:cxnSpMkLst>
            <pc:docMk/>
            <pc:sldMk cId="3659279483" sldId="258"/>
            <ac:cxnSpMk id="27" creationId="{5B9ACC57-26F4-E843-088F-40A78E18A68E}"/>
          </ac:cxnSpMkLst>
        </pc:cxnChg>
      </pc:sldChg>
      <pc:sldChg chg="addSp delSp modSp new mod">
        <pc:chgData name="Ali Khorsandfard" userId="a90af3b2695fe915" providerId="LiveId" clId="{A0B7E9EF-F41E-4761-BE8F-D2E5ED558A21}" dt="2024-10-27T21:45:17.686" v="292" actId="207"/>
        <pc:sldMkLst>
          <pc:docMk/>
          <pc:sldMk cId="1168198365" sldId="259"/>
        </pc:sldMkLst>
        <pc:spChg chg="mod">
          <ac:chgData name="Ali Khorsandfard" userId="a90af3b2695fe915" providerId="LiveId" clId="{A0B7E9EF-F41E-4761-BE8F-D2E5ED558A21}" dt="2024-10-27T21:33:02.940" v="151" actId="14100"/>
          <ac:spMkLst>
            <pc:docMk/>
            <pc:sldMk cId="1168198365" sldId="259"/>
            <ac:spMk id="2" creationId="{AA142782-DA82-3CCF-17BB-66289E1185B3}"/>
          </ac:spMkLst>
        </pc:spChg>
        <pc:spChg chg="del mod">
          <ac:chgData name="Ali Khorsandfard" userId="a90af3b2695fe915" providerId="LiveId" clId="{A0B7E9EF-F41E-4761-BE8F-D2E5ED558A21}" dt="2024-10-27T21:34:19.299" v="167" actId="478"/>
          <ac:spMkLst>
            <pc:docMk/>
            <pc:sldMk cId="1168198365" sldId="259"/>
            <ac:spMk id="3" creationId="{62F2D49D-9D00-A0C2-0D8F-D1480F6CE161}"/>
          </ac:spMkLst>
        </pc:spChg>
        <pc:spChg chg="add del mod">
          <ac:chgData name="Ali Khorsandfard" userId="a90af3b2695fe915" providerId="LiveId" clId="{A0B7E9EF-F41E-4761-BE8F-D2E5ED558A21}" dt="2024-10-27T21:43:11.289" v="279" actId="478"/>
          <ac:spMkLst>
            <pc:docMk/>
            <pc:sldMk cId="1168198365" sldId="259"/>
            <ac:spMk id="4" creationId="{9F1789E4-FBC7-FD4F-9A33-A10D2F82DD2F}"/>
          </ac:spMkLst>
        </pc:spChg>
        <pc:spChg chg="add del mod">
          <ac:chgData name="Ali Khorsandfard" userId="a90af3b2695fe915" providerId="LiveId" clId="{A0B7E9EF-F41E-4761-BE8F-D2E5ED558A21}" dt="2024-10-27T21:43:05.609" v="277" actId="478"/>
          <ac:spMkLst>
            <pc:docMk/>
            <pc:sldMk cId="1168198365" sldId="259"/>
            <ac:spMk id="5" creationId="{CA6296CC-6831-F001-CD1A-A5D670519CE8}"/>
          </ac:spMkLst>
        </pc:spChg>
        <pc:spChg chg="add mod">
          <ac:chgData name="Ali Khorsandfard" userId="a90af3b2695fe915" providerId="LiveId" clId="{A0B7E9EF-F41E-4761-BE8F-D2E5ED558A21}" dt="2024-10-27T21:45:09.922" v="291" actId="207"/>
          <ac:spMkLst>
            <pc:docMk/>
            <pc:sldMk cId="1168198365" sldId="259"/>
            <ac:spMk id="6" creationId="{5A00E677-C80C-2AFB-6C8B-1353D1CE3CE3}"/>
          </ac:spMkLst>
        </pc:spChg>
        <pc:spChg chg="add mod">
          <ac:chgData name="Ali Khorsandfard" userId="a90af3b2695fe915" providerId="LiveId" clId="{A0B7E9EF-F41E-4761-BE8F-D2E5ED558A21}" dt="2024-10-27T21:45:17.686" v="292" actId="207"/>
          <ac:spMkLst>
            <pc:docMk/>
            <pc:sldMk cId="1168198365" sldId="259"/>
            <ac:spMk id="8" creationId="{040BFB9C-6217-12D6-185D-5F1F42D99083}"/>
          </ac:spMkLst>
        </pc:spChg>
      </pc:sldChg>
      <pc:sldChg chg="addSp modSp add mod">
        <pc:chgData name="Ali Khorsandfard" userId="a90af3b2695fe915" providerId="LiveId" clId="{A0B7E9EF-F41E-4761-BE8F-D2E5ED558A21}" dt="2024-10-27T21:46:01.997" v="296" actId="207"/>
        <pc:sldMkLst>
          <pc:docMk/>
          <pc:sldMk cId="1810120713" sldId="260"/>
        </pc:sldMkLst>
        <pc:spChg chg="mod">
          <ac:chgData name="Ali Khorsandfard" userId="a90af3b2695fe915" providerId="LiveId" clId="{A0B7E9EF-F41E-4761-BE8F-D2E5ED558A21}" dt="2024-10-27T21:35:50.347" v="199" actId="20577"/>
          <ac:spMkLst>
            <pc:docMk/>
            <pc:sldMk cId="1810120713" sldId="260"/>
            <ac:spMk id="2" creationId="{68FE0B13-73F0-EA99-4326-6D7E46A8922A}"/>
          </ac:spMkLst>
        </pc:spChg>
        <pc:spChg chg="add mod">
          <ac:chgData name="Ali Khorsandfard" userId="a90af3b2695fe915" providerId="LiveId" clId="{A0B7E9EF-F41E-4761-BE8F-D2E5ED558A21}" dt="2024-10-27T21:46:01.997" v="296" actId="207"/>
          <ac:spMkLst>
            <pc:docMk/>
            <pc:sldMk cId="1810120713" sldId="260"/>
            <ac:spMk id="3" creationId="{21EA9F39-49DD-2C23-3EEF-11EAE673FD78}"/>
          </ac:spMkLst>
        </pc:spChg>
        <pc:spChg chg="mod">
          <ac:chgData name="Ali Khorsandfard" userId="a90af3b2695fe915" providerId="LiveId" clId="{A0B7E9EF-F41E-4761-BE8F-D2E5ED558A21}" dt="2024-10-27T21:45:29.830" v="293" actId="1076"/>
          <ac:spMkLst>
            <pc:docMk/>
            <pc:sldMk cId="1810120713" sldId="260"/>
            <ac:spMk id="4" creationId="{80BC359C-B027-CC60-901C-24D85CE9C353}"/>
          </ac:spMkLst>
        </pc:spChg>
        <pc:spChg chg="add">
          <ac:chgData name="Ali Khorsandfard" userId="a90af3b2695fe915" providerId="LiveId" clId="{A0B7E9EF-F41E-4761-BE8F-D2E5ED558A21}" dt="2024-10-27T21:36:50.356" v="204"/>
          <ac:spMkLst>
            <pc:docMk/>
            <pc:sldMk cId="1810120713" sldId="260"/>
            <ac:spMk id="5" creationId="{1A9E7793-7C5E-4A34-3474-3C5EB91E8F1E}"/>
          </ac:spMkLst>
        </pc:spChg>
      </pc:sldChg>
      <pc:sldChg chg="modSp add mod">
        <pc:chgData name="Ali Khorsandfard" userId="a90af3b2695fe915" providerId="LiveId" clId="{A0B7E9EF-F41E-4761-BE8F-D2E5ED558A21}" dt="2024-10-27T21:49:22.898" v="311" actId="1076"/>
        <pc:sldMkLst>
          <pc:docMk/>
          <pc:sldMk cId="3220828121" sldId="261"/>
        </pc:sldMkLst>
        <pc:spChg chg="mod">
          <ac:chgData name="Ali Khorsandfard" userId="a90af3b2695fe915" providerId="LiveId" clId="{A0B7E9EF-F41E-4761-BE8F-D2E5ED558A21}" dt="2024-10-27T21:49:22.898" v="311" actId="1076"/>
          <ac:spMkLst>
            <pc:docMk/>
            <pc:sldMk cId="3220828121" sldId="261"/>
            <ac:spMk id="2" creationId="{D3A56A1F-3A17-81B7-E6B4-5611E49F808D}"/>
          </ac:spMkLst>
        </pc:spChg>
        <pc:spChg chg="mod">
          <ac:chgData name="Ali Khorsandfard" userId="a90af3b2695fe915" providerId="LiveId" clId="{A0B7E9EF-F41E-4761-BE8F-D2E5ED558A21}" dt="2024-10-27T21:48:47.227" v="302"/>
          <ac:spMkLst>
            <pc:docMk/>
            <pc:sldMk cId="3220828121" sldId="261"/>
            <ac:spMk id="3" creationId="{DED24597-E0B0-9B27-DA6F-C650980C883D}"/>
          </ac:spMkLst>
        </pc:spChg>
        <pc:spChg chg="mod">
          <ac:chgData name="Ali Khorsandfard" userId="a90af3b2695fe915" providerId="LiveId" clId="{A0B7E9EF-F41E-4761-BE8F-D2E5ED558A21}" dt="2024-10-27T21:49:05.441" v="305" actId="207"/>
          <ac:spMkLst>
            <pc:docMk/>
            <pc:sldMk cId="3220828121" sldId="261"/>
            <ac:spMk id="4" creationId="{4B95AA45-3775-0469-3AF0-8913F1BDEF43}"/>
          </ac:spMkLst>
        </pc:spChg>
      </pc:sldChg>
      <pc:sldChg chg="modSp add mod">
        <pc:chgData name="Ali Khorsandfard" userId="a90af3b2695fe915" providerId="LiveId" clId="{A0B7E9EF-F41E-4761-BE8F-D2E5ED558A21}" dt="2024-10-27T21:52:40.118" v="344"/>
        <pc:sldMkLst>
          <pc:docMk/>
          <pc:sldMk cId="4265821361" sldId="262"/>
        </pc:sldMkLst>
        <pc:spChg chg="mod">
          <ac:chgData name="Ali Khorsandfard" userId="a90af3b2695fe915" providerId="LiveId" clId="{A0B7E9EF-F41E-4761-BE8F-D2E5ED558A21}" dt="2024-10-27T21:51:23.833" v="343" actId="6549"/>
          <ac:spMkLst>
            <pc:docMk/>
            <pc:sldMk cId="4265821361" sldId="262"/>
            <ac:spMk id="2" creationId="{FA9B5A3A-910F-FBF8-975F-5415F212D5F9}"/>
          </ac:spMkLst>
        </pc:spChg>
        <pc:spChg chg="mod">
          <ac:chgData name="Ali Khorsandfard" userId="a90af3b2695fe915" providerId="LiveId" clId="{A0B7E9EF-F41E-4761-BE8F-D2E5ED558A21}" dt="2024-10-27T21:52:40.118" v="344"/>
          <ac:spMkLst>
            <pc:docMk/>
            <pc:sldMk cId="4265821361" sldId="262"/>
            <ac:spMk id="3" creationId="{ED280EC6-7079-D7C2-5B46-18314A37C281}"/>
          </ac:spMkLst>
        </pc:spChg>
        <pc:spChg chg="mod">
          <ac:chgData name="Ali Khorsandfard" userId="a90af3b2695fe915" providerId="LiveId" clId="{A0B7E9EF-F41E-4761-BE8F-D2E5ED558A21}" dt="2024-10-27T21:51:08.603" v="314" actId="207"/>
          <ac:spMkLst>
            <pc:docMk/>
            <pc:sldMk cId="4265821361" sldId="262"/>
            <ac:spMk id="4" creationId="{58257FF0-5415-FC70-7967-B4EAF5602C1F}"/>
          </ac:spMkLst>
        </pc:spChg>
      </pc:sldChg>
      <pc:sldChg chg="addSp delSp modSp new mod">
        <pc:chgData name="Ali Khorsandfard" userId="a90af3b2695fe915" providerId="LiveId" clId="{A0B7E9EF-F41E-4761-BE8F-D2E5ED558A21}" dt="2024-10-27T21:55:23.998" v="363" actId="20577"/>
        <pc:sldMkLst>
          <pc:docMk/>
          <pc:sldMk cId="2806777413" sldId="263"/>
        </pc:sldMkLst>
        <pc:spChg chg="mod">
          <ac:chgData name="Ali Khorsandfard" userId="a90af3b2695fe915" providerId="LiveId" clId="{A0B7E9EF-F41E-4761-BE8F-D2E5ED558A21}" dt="2024-10-27T21:54:15.996" v="355" actId="20577"/>
          <ac:spMkLst>
            <pc:docMk/>
            <pc:sldMk cId="2806777413" sldId="263"/>
            <ac:spMk id="2" creationId="{7120F40F-B836-6F0C-8D86-4EED41D9758E}"/>
          </ac:spMkLst>
        </pc:spChg>
        <pc:spChg chg="add del mod">
          <ac:chgData name="Ali Khorsandfard" userId="a90af3b2695fe915" providerId="LiveId" clId="{A0B7E9EF-F41E-4761-BE8F-D2E5ED558A21}" dt="2024-10-27T21:55:23.998" v="363" actId="20577"/>
          <ac:spMkLst>
            <pc:docMk/>
            <pc:sldMk cId="2806777413" sldId="263"/>
            <ac:spMk id="3" creationId="{B410434A-4AC5-16A2-5DDB-1F37B9C38CE8}"/>
          </ac:spMkLst>
        </pc:spChg>
        <pc:spChg chg="add mod">
          <ac:chgData name="Ali Khorsandfard" userId="a90af3b2695fe915" providerId="LiveId" clId="{A0B7E9EF-F41E-4761-BE8F-D2E5ED558A21}" dt="2024-10-27T21:54:44.798" v="357"/>
          <ac:spMkLst>
            <pc:docMk/>
            <pc:sldMk cId="2806777413" sldId="263"/>
            <ac:spMk id="4" creationId="{B5C468B0-E254-390C-C812-9D1811868266}"/>
          </ac:spMkLst>
        </pc:spChg>
      </pc:sldChg>
      <pc:sldChg chg="addSp modSp new mod">
        <pc:chgData name="Ali Khorsandfard" userId="a90af3b2695fe915" providerId="LiveId" clId="{A0B7E9EF-F41E-4761-BE8F-D2E5ED558A21}" dt="2024-10-27T22:16:07.871" v="438" actId="1076"/>
        <pc:sldMkLst>
          <pc:docMk/>
          <pc:sldMk cId="2370682769" sldId="264"/>
        </pc:sldMkLst>
        <pc:spChg chg="mod">
          <ac:chgData name="Ali Khorsandfard" userId="a90af3b2695fe915" providerId="LiveId" clId="{A0B7E9EF-F41E-4761-BE8F-D2E5ED558A21}" dt="2024-10-27T22:10:11.848" v="373" actId="1076"/>
          <ac:spMkLst>
            <pc:docMk/>
            <pc:sldMk cId="2370682769" sldId="264"/>
            <ac:spMk id="2" creationId="{A87B3094-9E7E-F48C-B09A-2179E3B83734}"/>
          </ac:spMkLst>
        </pc:spChg>
        <pc:spChg chg="mod">
          <ac:chgData name="Ali Khorsandfard" userId="a90af3b2695fe915" providerId="LiveId" clId="{A0B7E9EF-F41E-4761-BE8F-D2E5ED558A21}" dt="2024-10-27T22:11:26.064" v="391" actId="113"/>
          <ac:spMkLst>
            <pc:docMk/>
            <pc:sldMk cId="2370682769" sldId="264"/>
            <ac:spMk id="3" creationId="{ADD00E3A-1243-685F-D8F6-61798794F742}"/>
          </ac:spMkLst>
        </pc:spChg>
        <pc:spChg chg="add mod">
          <ac:chgData name="Ali Khorsandfard" userId="a90af3b2695fe915" providerId="LiveId" clId="{A0B7E9EF-F41E-4761-BE8F-D2E5ED558A21}" dt="2024-10-27T22:16:07.871" v="438" actId="1076"/>
          <ac:spMkLst>
            <pc:docMk/>
            <pc:sldMk cId="2370682769" sldId="264"/>
            <ac:spMk id="4" creationId="{1705244F-6E91-8D4D-6725-867A5C922EE3}"/>
          </ac:spMkLst>
        </pc:spChg>
        <pc:spChg chg="add">
          <ac:chgData name="Ali Khorsandfard" userId="a90af3b2695fe915" providerId="LiveId" clId="{A0B7E9EF-F41E-4761-BE8F-D2E5ED558A21}" dt="2024-10-27T22:11:27.861" v="392"/>
          <ac:spMkLst>
            <pc:docMk/>
            <pc:sldMk cId="2370682769" sldId="264"/>
            <ac:spMk id="5" creationId="{EFF2458C-4559-5771-A100-699E90F9698B}"/>
          </ac:spMkLst>
        </pc:spChg>
        <pc:spChg chg="add">
          <ac:chgData name="Ali Khorsandfard" userId="a90af3b2695fe915" providerId="LiveId" clId="{A0B7E9EF-F41E-4761-BE8F-D2E5ED558A21}" dt="2024-10-27T22:11:36.663" v="393"/>
          <ac:spMkLst>
            <pc:docMk/>
            <pc:sldMk cId="2370682769" sldId="264"/>
            <ac:spMk id="6" creationId="{7CB953D9-D44C-58F9-3493-7C57C1496E08}"/>
          </ac:spMkLst>
        </pc:spChg>
      </pc:sldChg>
      <pc:sldChg chg="addSp delSp modSp add mod">
        <pc:chgData name="Ali Khorsandfard" userId="a90af3b2695fe915" providerId="LiveId" clId="{A0B7E9EF-F41E-4761-BE8F-D2E5ED558A21}" dt="2024-10-27T22:17:30.200" v="498" actId="1076"/>
        <pc:sldMkLst>
          <pc:docMk/>
          <pc:sldMk cId="2999632513" sldId="265"/>
        </pc:sldMkLst>
        <pc:spChg chg="mod">
          <ac:chgData name="Ali Khorsandfard" userId="a90af3b2695fe915" providerId="LiveId" clId="{A0B7E9EF-F41E-4761-BE8F-D2E5ED558A21}" dt="2024-10-27T22:12:21.583" v="409" actId="20578"/>
          <ac:spMkLst>
            <pc:docMk/>
            <pc:sldMk cId="2999632513" sldId="265"/>
            <ac:spMk id="2" creationId="{1C850D95-E880-7B86-4ACF-C3BB396626D2}"/>
          </ac:spMkLst>
        </pc:spChg>
        <pc:spChg chg="mod">
          <ac:chgData name="Ali Khorsandfard" userId="a90af3b2695fe915" providerId="LiveId" clId="{A0B7E9EF-F41E-4761-BE8F-D2E5ED558A21}" dt="2024-10-27T22:14:00.746" v="431" actId="207"/>
          <ac:spMkLst>
            <pc:docMk/>
            <pc:sldMk cId="2999632513" sldId="265"/>
            <ac:spMk id="3" creationId="{C32BE578-EDD3-7907-C59C-E34C686C3157}"/>
          </ac:spMkLst>
        </pc:spChg>
        <pc:spChg chg="del">
          <ac:chgData name="Ali Khorsandfard" userId="a90af3b2695fe915" providerId="LiveId" clId="{A0B7E9EF-F41E-4761-BE8F-D2E5ED558A21}" dt="2024-10-27T22:12:31.507" v="412" actId="478"/>
          <ac:spMkLst>
            <pc:docMk/>
            <pc:sldMk cId="2999632513" sldId="265"/>
            <ac:spMk id="4" creationId="{310FFF7D-9470-477C-4330-83FD83C85CE2}"/>
          </ac:spMkLst>
        </pc:spChg>
        <pc:spChg chg="add mod">
          <ac:chgData name="Ali Khorsandfard" userId="a90af3b2695fe915" providerId="LiveId" clId="{A0B7E9EF-F41E-4761-BE8F-D2E5ED558A21}" dt="2024-10-27T22:12:21.583" v="409" actId="20578"/>
          <ac:spMkLst>
            <pc:docMk/>
            <pc:sldMk cId="2999632513" sldId="265"/>
            <ac:spMk id="5" creationId="{17987DDC-9DD4-0E7C-6601-AB4BA67EC87C}"/>
          </ac:spMkLst>
        </pc:spChg>
        <pc:spChg chg="add mod">
          <ac:chgData name="Ali Khorsandfard" userId="a90af3b2695fe915" providerId="LiveId" clId="{A0B7E9EF-F41E-4761-BE8F-D2E5ED558A21}" dt="2024-10-27T22:17:30.200" v="498" actId="1076"/>
          <ac:spMkLst>
            <pc:docMk/>
            <pc:sldMk cId="2999632513" sldId="265"/>
            <ac:spMk id="7" creationId="{9920A710-66D0-1345-B0D8-D6B7276910B8}"/>
          </ac:spMkLst>
        </pc:spChg>
      </pc:sldChg>
      <pc:sldChg chg="addSp delSp modSp new mod modClrScheme chgLayout">
        <pc:chgData name="Ali Khorsandfard" userId="a90af3b2695fe915" providerId="LiveId" clId="{A0B7E9EF-F41E-4761-BE8F-D2E5ED558A21}" dt="2024-10-27T22:21:03.830" v="560" actId="20577"/>
        <pc:sldMkLst>
          <pc:docMk/>
          <pc:sldMk cId="1029926415" sldId="266"/>
        </pc:sldMkLst>
        <pc:spChg chg="del mod ord">
          <ac:chgData name="Ali Khorsandfard" userId="a90af3b2695fe915" providerId="LiveId" clId="{A0B7E9EF-F41E-4761-BE8F-D2E5ED558A21}" dt="2024-10-27T22:17:55.121" v="500" actId="700"/>
          <ac:spMkLst>
            <pc:docMk/>
            <pc:sldMk cId="1029926415" sldId="266"/>
            <ac:spMk id="2" creationId="{E87B21C6-BE49-7FFF-7053-42EAC446B1F8}"/>
          </ac:spMkLst>
        </pc:spChg>
        <pc:spChg chg="del mod ord">
          <ac:chgData name="Ali Khorsandfard" userId="a90af3b2695fe915" providerId="LiveId" clId="{A0B7E9EF-F41E-4761-BE8F-D2E5ED558A21}" dt="2024-10-27T22:17:55.121" v="500" actId="700"/>
          <ac:spMkLst>
            <pc:docMk/>
            <pc:sldMk cId="1029926415" sldId="266"/>
            <ac:spMk id="3" creationId="{321F3E88-2423-FD52-1D27-44B60686A7A2}"/>
          </ac:spMkLst>
        </pc:spChg>
        <pc:spChg chg="add mod ord">
          <ac:chgData name="Ali Khorsandfard" userId="a90af3b2695fe915" providerId="LiveId" clId="{A0B7E9EF-F41E-4761-BE8F-D2E5ED558A21}" dt="2024-10-27T22:20:46.564" v="543" actId="14100"/>
          <ac:spMkLst>
            <pc:docMk/>
            <pc:sldMk cId="1029926415" sldId="266"/>
            <ac:spMk id="4" creationId="{1B3AB643-8B05-A98E-62B9-19094C9614C0}"/>
          </ac:spMkLst>
        </pc:spChg>
        <pc:spChg chg="add del mod ord">
          <ac:chgData name="Ali Khorsandfard" userId="a90af3b2695fe915" providerId="LiveId" clId="{A0B7E9EF-F41E-4761-BE8F-D2E5ED558A21}" dt="2024-10-27T22:18:01.339" v="502" actId="478"/>
          <ac:spMkLst>
            <pc:docMk/>
            <pc:sldMk cId="1029926415" sldId="266"/>
            <ac:spMk id="5" creationId="{208DCBFA-030D-D260-EBBA-DE5BEF675C5A}"/>
          </ac:spMkLst>
        </pc:spChg>
        <pc:spChg chg="add del mod ord">
          <ac:chgData name="Ali Khorsandfard" userId="a90af3b2695fe915" providerId="LiveId" clId="{A0B7E9EF-F41E-4761-BE8F-D2E5ED558A21}" dt="2024-10-27T22:19:32.755" v="535" actId="478"/>
          <ac:spMkLst>
            <pc:docMk/>
            <pc:sldMk cId="1029926415" sldId="266"/>
            <ac:spMk id="6" creationId="{93769811-2161-1AD6-F1BB-AE115BCEF4C7}"/>
          </ac:spMkLst>
        </pc:spChg>
        <pc:spChg chg="add del mod ord">
          <ac:chgData name="Ali Khorsandfard" userId="a90af3b2695fe915" providerId="LiveId" clId="{A0B7E9EF-F41E-4761-BE8F-D2E5ED558A21}" dt="2024-10-27T22:18:02.330" v="503" actId="478"/>
          <ac:spMkLst>
            <pc:docMk/>
            <pc:sldMk cId="1029926415" sldId="266"/>
            <ac:spMk id="7" creationId="{8828D458-28F3-8EFF-6212-34443FE17C53}"/>
          </ac:spMkLst>
        </pc:spChg>
        <pc:spChg chg="add del mod ord">
          <ac:chgData name="Ali Khorsandfard" userId="a90af3b2695fe915" providerId="LiveId" clId="{A0B7E9EF-F41E-4761-BE8F-D2E5ED558A21}" dt="2024-10-27T22:19:29.262" v="532" actId="478"/>
          <ac:spMkLst>
            <pc:docMk/>
            <pc:sldMk cId="1029926415" sldId="266"/>
            <ac:spMk id="8" creationId="{878AFEC8-7852-04C5-9025-C5FB021F448B}"/>
          </ac:spMkLst>
        </pc:spChg>
        <pc:spChg chg="add del mod">
          <ac:chgData name="Ali Khorsandfard" userId="a90af3b2695fe915" providerId="LiveId" clId="{A0B7E9EF-F41E-4761-BE8F-D2E5ED558A21}" dt="2024-10-27T22:19:31.675" v="534" actId="478"/>
          <ac:spMkLst>
            <pc:docMk/>
            <pc:sldMk cId="1029926415" sldId="266"/>
            <ac:spMk id="10" creationId="{16C4930D-8E9A-3E0C-BD75-230FE854A8FC}"/>
          </ac:spMkLst>
        </pc:spChg>
        <pc:spChg chg="add mod">
          <ac:chgData name="Ali Khorsandfard" userId="a90af3b2695fe915" providerId="LiveId" clId="{A0B7E9EF-F41E-4761-BE8F-D2E5ED558A21}" dt="2024-10-27T22:20:37.317" v="541" actId="1076"/>
          <ac:spMkLst>
            <pc:docMk/>
            <pc:sldMk cId="1029926415" sldId="266"/>
            <ac:spMk id="12" creationId="{C7F1E714-F5B4-90FE-E06D-C27A2920B2BA}"/>
          </ac:spMkLst>
        </pc:spChg>
        <pc:spChg chg="add mod">
          <ac:chgData name="Ali Khorsandfard" userId="a90af3b2695fe915" providerId="LiveId" clId="{A0B7E9EF-F41E-4761-BE8F-D2E5ED558A21}" dt="2024-10-27T22:20:39.598" v="542" actId="1076"/>
          <ac:spMkLst>
            <pc:docMk/>
            <pc:sldMk cId="1029926415" sldId="266"/>
            <ac:spMk id="14" creationId="{6C9E532D-CFCB-37F7-0C94-4D8B5E20CC15}"/>
          </ac:spMkLst>
        </pc:spChg>
        <pc:spChg chg="add mod">
          <ac:chgData name="Ali Khorsandfard" userId="a90af3b2695fe915" providerId="LiveId" clId="{A0B7E9EF-F41E-4761-BE8F-D2E5ED558A21}" dt="2024-10-27T22:21:03.830" v="560" actId="20577"/>
          <ac:spMkLst>
            <pc:docMk/>
            <pc:sldMk cId="1029926415" sldId="266"/>
            <ac:spMk id="15" creationId="{B4CD1D92-63B2-ED3B-25C3-2B145E602C5B}"/>
          </ac:spMkLst>
        </pc:spChg>
      </pc:sldChg>
      <pc:sldMasterChg chg="del delSldLayout">
        <pc:chgData name="Ali Khorsandfard" userId="a90af3b2695fe915" providerId="LiveId" clId="{A0B7E9EF-F41E-4761-BE8F-D2E5ED558A21}" dt="2024-10-27T21:18:28.838" v="43" actId="26606"/>
        <pc:sldMasterMkLst>
          <pc:docMk/>
          <pc:sldMasterMk cId="1054135494" sldId="2147483648"/>
        </pc:sldMasterMkLst>
        <pc:sldLayoutChg chg="del">
          <pc:chgData name="Ali Khorsandfard" userId="a90af3b2695fe915" providerId="LiveId" clId="{A0B7E9EF-F41E-4761-BE8F-D2E5ED558A21}" dt="2024-10-27T21:18:28.838" v="43" actId="26606"/>
          <pc:sldLayoutMkLst>
            <pc:docMk/>
            <pc:sldMasterMk cId="1054135494" sldId="2147483648"/>
            <pc:sldLayoutMk cId="2055333374" sldId="2147483649"/>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598958736" sldId="2147483650"/>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19337342" sldId="2147483651"/>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814042045" sldId="2147483652"/>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3475470220" sldId="2147483653"/>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4246684788" sldId="2147483654"/>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2620857810" sldId="2147483655"/>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14483612" sldId="2147483656"/>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592680634" sldId="2147483657"/>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3307468783" sldId="2147483658"/>
          </pc:sldLayoutMkLst>
        </pc:sldLayoutChg>
        <pc:sldLayoutChg chg="del">
          <pc:chgData name="Ali Khorsandfard" userId="a90af3b2695fe915" providerId="LiveId" clId="{A0B7E9EF-F41E-4761-BE8F-D2E5ED558A21}" dt="2024-10-27T21:18:28.838" v="43" actId="26606"/>
          <pc:sldLayoutMkLst>
            <pc:docMk/>
            <pc:sldMasterMk cId="1054135494" sldId="2147483648"/>
            <pc:sldLayoutMk cId="3344922641" sldId="2147483659"/>
          </pc:sldLayoutMkLst>
        </pc:sldLayoutChg>
      </pc:sldMasterChg>
      <pc:sldMasterChg chg="add addSldLayout">
        <pc:chgData name="Ali Khorsandfard" userId="a90af3b2695fe915" providerId="LiveId" clId="{A0B7E9EF-F41E-4761-BE8F-D2E5ED558A21}" dt="2024-10-27T21:18:28.838" v="43" actId="26606"/>
        <pc:sldMasterMkLst>
          <pc:docMk/>
          <pc:sldMasterMk cId="930964307" sldId="2147483699"/>
        </pc:sldMasterMkLst>
        <pc:sldLayoutChg chg="add">
          <pc:chgData name="Ali Khorsandfard" userId="a90af3b2695fe915" providerId="LiveId" clId="{A0B7E9EF-F41E-4761-BE8F-D2E5ED558A21}" dt="2024-10-27T21:18:28.838" v="43" actId="26606"/>
          <pc:sldLayoutMkLst>
            <pc:docMk/>
            <pc:sldMasterMk cId="930964307" sldId="2147483699"/>
            <pc:sldLayoutMk cId="2231622978" sldId="2147483688"/>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2687887209" sldId="2147483689"/>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1188992101" sldId="2147483690"/>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4110945397" sldId="2147483691"/>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274062100" sldId="2147483692"/>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1668962046" sldId="2147483693"/>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3248352254" sldId="2147483694"/>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1366979434" sldId="2147483695"/>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836158668" sldId="2147483696"/>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2621231988" sldId="2147483697"/>
          </pc:sldLayoutMkLst>
        </pc:sldLayoutChg>
        <pc:sldLayoutChg chg="add">
          <pc:chgData name="Ali Khorsandfard" userId="a90af3b2695fe915" providerId="LiveId" clId="{A0B7E9EF-F41E-4761-BE8F-D2E5ED558A21}" dt="2024-10-27T21:18:28.838" v="43" actId="26606"/>
          <pc:sldLayoutMkLst>
            <pc:docMk/>
            <pc:sldMasterMk cId="930964307" sldId="2147483699"/>
            <pc:sldLayoutMk cId="1632818211" sldId="214748369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October 27,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3615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October 27,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8962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October 27,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6697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October 27,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2123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October 27,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3281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October 27,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3162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October 27,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8788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October 27,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835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October 27,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8899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October 27,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094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October 27,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406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Sunday, October 27,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93096430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4" r:id="rId6"/>
    <p:sldLayoutId id="2147483690" r:id="rId7"/>
    <p:sldLayoutId id="2147483691" r:id="rId8"/>
    <p:sldLayoutId id="2147483692" r:id="rId9"/>
    <p:sldLayoutId id="2147483693"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ACD4FA1-3C23-596E-B484-AAF3421A2C3E}"/>
              </a:ext>
            </a:extLst>
          </p:cNvPr>
          <p:cNvPicPr>
            <a:picLocks noChangeAspect="1"/>
          </p:cNvPicPr>
          <p:nvPr/>
        </p:nvPicPr>
        <p:blipFill>
          <a:blip r:embed="rId2"/>
          <a:srcRect t="33758" b="25586"/>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486042-69BE-7206-69C1-D2406DCE5901}"/>
              </a:ext>
            </a:extLst>
          </p:cNvPr>
          <p:cNvSpPr>
            <a:spLocks noGrp="1"/>
          </p:cNvSpPr>
          <p:nvPr>
            <p:ph type="ctrTitle"/>
          </p:nvPr>
        </p:nvSpPr>
        <p:spPr>
          <a:xfrm>
            <a:off x="1383807" y="4611271"/>
            <a:ext cx="9436593" cy="1171556"/>
          </a:xfrm>
        </p:spPr>
        <p:txBody>
          <a:bodyPr>
            <a:normAutofit/>
          </a:bodyPr>
          <a:lstStyle/>
          <a:p>
            <a:pPr algn="l"/>
            <a:r>
              <a:rPr lang="en-US" sz="3600">
                <a:solidFill>
                  <a:schemeClr val="bg1"/>
                </a:solidFill>
              </a:rPr>
              <a:t>HTML – CSS Grundlage</a:t>
            </a:r>
            <a:endParaRPr lang="en-DE" sz="3600">
              <a:solidFill>
                <a:schemeClr val="bg1"/>
              </a:solidFill>
            </a:endParaRPr>
          </a:p>
        </p:txBody>
      </p:sp>
      <p:sp>
        <p:nvSpPr>
          <p:cNvPr id="3" name="Subtitle 2">
            <a:extLst>
              <a:ext uri="{FF2B5EF4-FFF2-40B4-BE49-F238E27FC236}">
                <a16:creationId xmlns:a16="http://schemas.microsoft.com/office/drawing/2014/main" id="{0FCF8786-3C28-9068-7F67-48F84AFFDEA5}"/>
              </a:ext>
            </a:extLst>
          </p:cNvPr>
          <p:cNvSpPr>
            <a:spLocks noGrp="1"/>
          </p:cNvSpPr>
          <p:nvPr>
            <p:ph type="subTitle" idx="1"/>
          </p:nvPr>
        </p:nvSpPr>
        <p:spPr>
          <a:xfrm>
            <a:off x="1371601" y="5970897"/>
            <a:ext cx="9448800" cy="429904"/>
          </a:xfrm>
        </p:spPr>
        <p:txBody>
          <a:bodyPr>
            <a:normAutofit/>
          </a:bodyPr>
          <a:lstStyle/>
          <a:p>
            <a:pPr algn="l"/>
            <a:r>
              <a:rPr lang="en-US" sz="1200">
                <a:solidFill>
                  <a:schemeClr val="bg1"/>
                </a:solidFill>
              </a:rPr>
              <a:t>By Ali Khorsandfard</a:t>
            </a:r>
            <a:endParaRPr lang="en-DE" sz="1200">
              <a:solidFill>
                <a:schemeClr val="bg1"/>
              </a:solidFill>
            </a:endParaRPr>
          </a:p>
        </p:txBody>
      </p:sp>
    </p:spTree>
    <p:extLst>
      <p:ext uri="{BB962C8B-B14F-4D97-AF65-F5344CB8AC3E}">
        <p14:creationId xmlns:p14="http://schemas.microsoft.com/office/powerpoint/2010/main" val="15317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65BBA-44BD-8D86-CA45-5515A71EF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50D95-E880-7B86-4ACF-C3BB396626D2}"/>
              </a:ext>
            </a:extLst>
          </p:cNvPr>
          <p:cNvSpPr>
            <a:spLocks noGrp="1"/>
          </p:cNvSpPr>
          <p:nvPr>
            <p:ph type="title"/>
          </p:nvPr>
        </p:nvSpPr>
        <p:spPr>
          <a:xfrm>
            <a:off x="105508" y="12661"/>
            <a:ext cx="10241280" cy="1234440"/>
          </a:xfrm>
        </p:spPr>
        <p:txBody>
          <a:bodyPr/>
          <a:lstStyle/>
          <a:p>
            <a:r>
              <a:rPr lang="en-US" dirty="0"/>
              <a:t>CSS Syntax</a:t>
            </a:r>
            <a:endParaRPr lang="en-DE" dirty="0"/>
          </a:p>
        </p:txBody>
      </p:sp>
      <p:sp>
        <p:nvSpPr>
          <p:cNvPr id="3" name="Content Placeholder 2">
            <a:extLst>
              <a:ext uri="{FF2B5EF4-FFF2-40B4-BE49-F238E27FC236}">
                <a16:creationId xmlns:a16="http://schemas.microsoft.com/office/drawing/2014/main" id="{C32BE578-EDD3-7907-C59C-E34C686C3157}"/>
              </a:ext>
            </a:extLst>
          </p:cNvPr>
          <p:cNvSpPr>
            <a:spLocks noGrp="1"/>
          </p:cNvSpPr>
          <p:nvPr>
            <p:ph idx="1"/>
          </p:nvPr>
        </p:nvSpPr>
        <p:spPr>
          <a:xfrm>
            <a:off x="105508" y="1591760"/>
            <a:ext cx="6632917" cy="3959352"/>
          </a:xfrm>
        </p:spPr>
        <p:txBody>
          <a:bodyPr/>
          <a:lstStyle/>
          <a:p>
            <a:r>
              <a:rPr lang="de-DE" b="1" dirty="0" err="1">
                <a:solidFill>
                  <a:srgbClr val="FF0000"/>
                </a:solidFill>
              </a:rPr>
              <a:t>Selector</a:t>
            </a:r>
            <a:r>
              <a:rPr lang="de-DE" dirty="0"/>
              <a:t>: Das ist das Element, auf das die Styles angewendet werden sollen. Es kann sich um ein HTML-Element, eine Klasse, eine ID oder ein Attribut handeln.</a:t>
            </a:r>
          </a:p>
          <a:p>
            <a:r>
              <a:rPr lang="de-DE" b="1" dirty="0">
                <a:solidFill>
                  <a:srgbClr val="0070C0"/>
                </a:solidFill>
              </a:rPr>
              <a:t>Property</a:t>
            </a:r>
            <a:r>
              <a:rPr lang="de-DE" dirty="0"/>
              <a:t>: Das ist die CSS-Eigenschaft, die du ändern möchtest, wie z.B. </a:t>
            </a:r>
            <a:r>
              <a:rPr lang="de-DE" dirty="0" err="1"/>
              <a:t>color</a:t>
            </a:r>
            <a:r>
              <a:rPr lang="de-DE" dirty="0"/>
              <a:t>, </a:t>
            </a:r>
            <a:r>
              <a:rPr lang="de-DE" dirty="0" err="1"/>
              <a:t>font</a:t>
            </a:r>
            <a:r>
              <a:rPr lang="de-DE" dirty="0"/>
              <a:t>-size oder background-color.</a:t>
            </a:r>
          </a:p>
          <a:p>
            <a:r>
              <a:rPr lang="de-DE" b="1" dirty="0">
                <a:solidFill>
                  <a:schemeClr val="accent6">
                    <a:lumMod val="75000"/>
                  </a:schemeClr>
                </a:solidFill>
              </a:rPr>
              <a:t>Value</a:t>
            </a:r>
            <a:r>
              <a:rPr lang="de-DE" dirty="0"/>
              <a:t>: Der Wert, den du der Eigenschaft zuweisen möchtest, wie z.B. </a:t>
            </a:r>
            <a:r>
              <a:rPr lang="de-DE" dirty="0" err="1"/>
              <a:t>red</a:t>
            </a:r>
            <a:r>
              <a:rPr lang="de-DE" dirty="0"/>
              <a:t>, 16px oder #ffffff.</a:t>
            </a:r>
          </a:p>
          <a:p>
            <a:endParaRPr lang="de-DE" dirty="0"/>
          </a:p>
          <a:p>
            <a:endParaRPr lang="de-DE" b="1" dirty="0"/>
          </a:p>
          <a:p>
            <a:endParaRPr lang="en-DE" dirty="0"/>
          </a:p>
        </p:txBody>
      </p:sp>
      <p:sp>
        <p:nvSpPr>
          <p:cNvPr id="7" name="TextBox 6">
            <a:extLst>
              <a:ext uri="{FF2B5EF4-FFF2-40B4-BE49-F238E27FC236}">
                <a16:creationId xmlns:a16="http://schemas.microsoft.com/office/drawing/2014/main" id="{9920A710-66D0-1345-B0D8-D6B7276910B8}"/>
              </a:ext>
            </a:extLst>
          </p:cNvPr>
          <p:cNvSpPr txBox="1"/>
          <p:nvPr/>
        </p:nvSpPr>
        <p:spPr>
          <a:xfrm>
            <a:off x="8676249" y="1591760"/>
            <a:ext cx="2887394" cy="3970318"/>
          </a:xfrm>
          <a:prstGeom prst="rect">
            <a:avLst/>
          </a:prstGeom>
          <a:noFill/>
        </p:spPr>
        <p:txBody>
          <a:bodyPr wrap="square">
            <a:spAutoFit/>
          </a:bodyPr>
          <a:lstStyle/>
          <a:p>
            <a:r>
              <a:rPr lang="en-US" dirty="0">
                <a:solidFill>
                  <a:srgbClr val="FF0000"/>
                </a:solidFill>
              </a:rPr>
              <a:t>h1</a:t>
            </a:r>
            <a:r>
              <a:rPr lang="en-US" dirty="0"/>
              <a:t> </a:t>
            </a:r>
            <a:r>
              <a:rPr lang="en-US" b="1" dirty="0"/>
              <a:t>{</a:t>
            </a:r>
          </a:p>
          <a:p>
            <a:r>
              <a:rPr lang="en-US" dirty="0"/>
              <a:t>    </a:t>
            </a:r>
            <a:r>
              <a:rPr lang="en-US" b="1" dirty="0">
                <a:solidFill>
                  <a:srgbClr val="0070C0"/>
                </a:solidFill>
              </a:rPr>
              <a:t>color</a:t>
            </a:r>
            <a:r>
              <a:rPr lang="en-US" dirty="0"/>
              <a:t>: </a:t>
            </a:r>
            <a:r>
              <a:rPr lang="en-US" b="1" dirty="0">
                <a:solidFill>
                  <a:schemeClr val="accent6">
                    <a:lumMod val="75000"/>
                  </a:schemeClr>
                </a:solidFill>
              </a:rPr>
              <a:t>blue</a:t>
            </a:r>
            <a:r>
              <a:rPr lang="en-US" dirty="0"/>
              <a:t>;</a:t>
            </a:r>
          </a:p>
          <a:p>
            <a:r>
              <a:rPr lang="en-US" dirty="0"/>
              <a:t>    </a:t>
            </a:r>
            <a:r>
              <a:rPr lang="en-US" b="1" dirty="0">
                <a:solidFill>
                  <a:srgbClr val="0070C0"/>
                </a:solidFill>
              </a:rPr>
              <a:t>font-size</a:t>
            </a:r>
            <a:r>
              <a:rPr lang="en-US" dirty="0"/>
              <a:t>: </a:t>
            </a:r>
            <a:r>
              <a:rPr lang="en-US" b="1" dirty="0">
                <a:solidFill>
                  <a:schemeClr val="accent6">
                    <a:lumMod val="75000"/>
                  </a:schemeClr>
                </a:solidFill>
              </a:rPr>
              <a:t>24px</a:t>
            </a:r>
            <a:r>
              <a:rPr lang="en-US" dirty="0"/>
              <a:t>;</a:t>
            </a:r>
          </a:p>
          <a:p>
            <a:r>
              <a:rPr lang="en-US" b="1" dirty="0"/>
              <a:t>}</a:t>
            </a:r>
          </a:p>
          <a:p>
            <a:endParaRPr lang="en-US" b="1" dirty="0"/>
          </a:p>
          <a:p>
            <a:r>
              <a:rPr lang="en-US" b="1" dirty="0"/>
              <a:t>.</a:t>
            </a:r>
            <a:r>
              <a:rPr lang="en-US" b="1" dirty="0" err="1"/>
              <a:t>myClass</a:t>
            </a:r>
            <a:r>
              <a:rPr lang="en-US" b="1" dirty="0"/>
              <a:t>{</a:t>
            </a:r>
          </a:p>
          <a:p>
            <a:r>
              <a:rPr lang="en-US" b="1" dirty="0"/>
              <a:t>	</a:t>
            </a:r>
            <a:r>
              <a:rPr lang="en-US" b="1" dirty="0" err="1"/>
              <a:t>color:red</a:t>
            </a:r>
            <a:r>
              <a:rPr lang="en-US" b="1" dirty="0"/>
              <a:t>;</a:t>
            </a:r>
          </a:p>
          <a:p>
            <a:r>
              <a:rPr lang="en-US" b="1" dirty="0"/>
              <a:t>}</a:t>
            </a:r>
          </a:p>
          <a:p>
            <a:endParaRPr lang="en-US" b="1" dirty="0"/>
          </a:p>
          <a:p>
            <a:r>
              <a:rPr lang="en-US" b="1" dirty="0"/>
              <a:t>#exactId{</a:t>
            </a:r>
          </a:p>
          <a:p>
            <a:r>
              <a:rPr lang="en-US" b="1" dirty="0"/>
              <a:t> 	</a:t>
            </a:r>
            <a:r>
              <a:rPr lang="en-US" b="1" dirty="0" err="1"/>
              <a:t>color:black</a:t>
            </a:r>
            <a:r>
              <a:rPr lang="en-US" b="1" dirty="0"/>
              <a:t>;</a:t>
            </a:r>
          </a:p>
          <a:p>
            <a:r>
              <a:rPr lang="en-US" b="1" dirty="0"/>
              <a:t>}</a:t>
            </a:r>
          </a:p>
          <a:p>
            <a:endParaRPr lang="en-US" b="1" dirty="0"/>
          </a:p>
          <a:p>
            <a:endParaRPr lang="en-US" b="1" dirty="0"/>
          </a:p>
        </p:txBody>
      </p:sp>
    </p:spTree>
    <p:extLst>
      <p:ext uri="{BB962C8B-B14F-4D97-AF65-F5344CB8AC3E}">
        <p14:creationId xmlns:p14="http://schemas.microsoft.com/office/powerpoint/2010/main" val="299963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3AB643-8B05-A98E-62B9-19094C9614C0}"/>
              </a:ext>
            </a:extLst>
          </p:cNvPr>
          <p:cNvSpPr>
            <a:spLocks noGrp="1"/>
          </p:cNvSpPr>
          <p:nvPr>
            <p:ph type="title"/>
          </p:nvPr>
        </p:nvSpPr>
        <p:spPr>
          <a:xfrm>
            <a:off x="1202787" y="0"/>
            <a:ext cx="10241280" cy="766916"/>
          </a:xfrm>
        </p:spPr>
        <p:txBody>
          <a:bodyPr/>
          <a:lstStyle/>
          <a:p>
            <a:r>
              <a:rPr lang="en-US" dirty="0"/>
              <a:t>Example Project</a:t>
            </a:r>
            <a:endParaRPr lang="en-DE" dirty="0"/>
          </a:p>
        </p:txBody>
      </p:sp>
      <p:sp>
        <p:nvSpPr>
          <p:cNvPr id="12" name="TextBox 11">
            <a:extLst>
              <a:ext uri="{FF2B5EF4-FFF2-40B4-BE49-F238E27FC236}">
                <a16:creationId xmlns:a16="http://schemas.microsoft.com/office/drawing/2014/main" id="{C7F1E714-F5B4-90FE-E06D-C27A2920B2BA}"/>
              </a:ext>
            </a:extLst>
          </p:cNvPr>
          <p:cNvSpPr txBox="1"/>
          <p:nvPr/>
        </p:nvSpPr>
        <p:spPr>
          <a:xfrm>
            <a:off x="642236" y="2766933"/>
            <a:ext cx="6098344" cy="11726287"/>
          </a:xfrm>
          <a:prstGeom prst="rect">
            <a:avLst/>
          </a:prstGeom>
          <a:noFill/>
        </p:spPr>
        <p:txBody>
          <a:bodyPr wrap="square">
            <a:spAutoFit/>
          </a:bodyPr>
          <a:lstStyle/>
          <a:p>
            <a:r>
              <a:rPr lang="en-US" dirty="0"/>
              <a:t>&lt;!DOCTYPE html&gt;</a:t>
            </a:r>
          </a:p>
          <a:p>
            <a:r>
              <a:rPr lang="en-US" dirty="0"/>
              <a:t>&lt;html lang="de"&gt;</a:t>
            </a:r>
          </a:p>
          <a:p>
            <a:r>
              <a:rPr lang="en-US" dirty="0"/>
              <a:t>&lt;head&gt;</a:t>
            </a:r>
          </a:p>
          <a:p>
            <a:r>
              <a:rPr lang="en-US" dirty="0"/>
              <a:t>    &lt;meta charset="UTF-8"&gt;</a:t>
            </a:r>
          </a:p>
          <a:p>
            <a:r>
              <a:rPr lang="en-US" dirty="0"/>
              <a:t>    &lt;title&gt;Mein </a:t>
            </a:r>
            <a:r>
              <a:rPr lang="en-US" dirty="0" err="1"/>
              <a:t>Profil</a:t>
            </a:r>
            <a:r>
              <a:rPr lang="en-US" dirty="0"/>
              <a:t>&lt;/title&gt;</a:t>
            </a:r>
          </a:p>
          <a:p>
            <a:r>
              <a:rPr lang="en-US" dirty="0"/>
              <a:t>    &lt;link </a:t>
            </a:r>
            <a:r>
              <a:rPr lang="en-US" dirty="0" err="1"/>
              <a:t>rel</a:t>
            </a:r>
            <a:r>
              <a:rPr lang="en-US" dirty="0"/>
              <a:t>="stylesheet" </a:t>
            </a:r>
            <a:r>
              <a:rPr lang="en-US" dirty="0" err="1"/>
              <a:t>href</a:t>
            </a:r>
            <a:r>
              <a:rPr lang="en-US" dirty="0"/>
              <a:t>="styles.css"&gt;</a:t>
            </a:r>
          </a:p>
          <a:p>
            <a:r>
              <a:rPr lang="en-US" dirty="0"/>
              <a:t>&lt;/head&gt;</a:t>
            </a:r>
          </a:p>
          <a:p>
            <a:r>
              <a:rPr lang="en-US" dirty="0"/>
              <a:t>&lt;body&gt;</a:t>
            </a:r>
          </a:p>
          <a:p>
            <a:r>
              <a:rPr lang="en-US" dirty="0"/>
              <a:t>    &lt;header&gt;</a:t>
            </a:r>
          </a:p>
          <a:p>
            <a:r>
              <a:rPr lang="en-US" dirty="0"/>
              <a:t>        &lt;h1&gt;</a:t>
            </a:r>
            <a:r>
              <a:rPr lang="en-US" dirty="0" err="1"/>
              <a:t>Willkommen</a:t>
            </a:r>
            <a:r>
              <a:rPr lang="en-US" dirty="0"/>
              <a:t> auf </a:t>
            </a:r>
            <a:r>
              <a:rPr lang="en-US" dirty="0" err="1"/>
              <a:t>meiner</a:t>
            </a:r>
            <a:r>
              <a:rPr lang="en-US" dirty="0"/>
              <a:t> </a:t>
            </a:r>
            <a:r>
              <a:rPr lang="en-US" dirty="0" err="1"/>
              <a:t>Profilseite</a:t>
            </a:r>
            <a:r>
              <a:rPr lang="en-US" dirty="0"/>
              <a:t>&lt;/h1&gt;</a:t>
            </a:r>
          </a:p>
          <a:p>
            <a:r>
              <a:rPr lang="en-US" dirty="0"/>
              <a:t>        &lt;nav&gt;</a:t>
            </a:r>
          </a:p>
          <a:p>
            <a:r>
              <a:rPr lang="en-US" dirty="0"/>
              <a:t>            &lt;a </a:t>
            </a:r>
            <a:r>
              <a:rPr lang="en-US" dirty="0" err="1"/>
              <a:t>href</a:t>
            </a:r>
            <a:r>
              <a:rPr lang="en-US" dirty="0"/>
              <a:t>="#about"&gt;</a:t>
            </a:r>
            <a:r>
              <a:rPr lang="en-US" dirty="0" err="1"/>
              <a:t>Über</a:t>
            </a:r>
            <a:r>
              <a:rPr lang="en-US" dirty="0"/>
              <a:t> </a:t>
            </a:r>
            <a:r>
              <a:rPr lang="en-US" dirty="0" err="1"/>
              <a:t>mich</a:t>
            </a:r>
            <a:r>
              <a:rPr lang="en-US" dirty="0"/>
              <a:t>&lt;/a&gt;</a:t>
            </a:r>
          </a:p>
          <a:p>
            <a:r>
              <a:rPr lang="en-US" dirty="0"/>
              <a:t>            &lt;a </a:t>
            </a:r>
            <a:r>
              <a:rPr lang="en-US" dirty="0" err="1"/>
              <a:t>href</a:t>
            </a:r>
            <a:r>
              <a:rPr lang="en-US" dirty="0"/>
              <a:t>="#projects"&gt;</a:t>
            </a:r>
            <a:r>
              <a:rPr lang="en-US" dirty="0" err="1"/>
              <a:t>Projekte</a:t>
            </a:r>
            <a:r>
              <a:rPr lang="en-US" dirty="0"/>
              <a:t>&lt;/a&gt;</a:t>
            </a:r>
          </a:p>
          <a:p>
            <a:r>
              <a:rPr lang="en-US" dirty="0"/>
              <a:t>            &lt;a </a:t>
            </a:r>
            <a:r>
              <a:rPr lang="en-US" dirty="0" err="1"/>
              <a:t>href</a:t>
            </a:r>
            <a:r>
              <a:rPr lang="en-US" dirty="0"/>
              <a:t>="#contact"&gt;</a:t>
            </a:r>
            <a:r>
              <a:rPr lang="en-US" dirty="0" err="1"/>
              <a:t>Kontakt</a:t>
            </a:r>
            <a:r>
              <a:rPr lang="en-US" dirty="0"/>
              <a:t>&lt;/a&gt;</a:t>
            </a:r>
          </a:p>
          <a:p>
            <a:r>
              <a:rPr lang="en-US" dirty="0"/>
              <a:t>        &lt;/nav&gt;</a:t>
            </a:r>
          </a:p>
          <a:p>
            <a:r>
              <a:rPr lang="en-US" dirty="0"/>
              <a:t>    &lt;/header&gt;</a:t>
            </a:r>
          </a:p>
          <a:p>
            <a:endParaRPr lang="en-US" dirty="0"/>
          </a:p>
          <a:p>
            <a:r>
              <a:rPr lang="en-US" dirty="0"/>
              <a:t>    &lt;section id="about"&gt;</a:t>
            </a:r>
          </a:p>
          <a:p>
            <a:r>
              <a:rPr lang="en-US" dirty="0"/>
              <a:t>        &lt;h2&gt;</a:t>
            </a:r>
            <a:r>
              <a:rPr lang="en-US" dirty="0" err="1"/>
              <a:t>Über</a:t>
            </a:r>
            <a:r>
              <a:rPr lang="en-US" dirty="0"/>
              <a:t> </a:t>
            </a:r>
            <a:r>
              <a:rPr lang="en-US" dirty="0" err="1"/>
              <a:t>mich</a:t>
            </a:r>
            <a:r>
              <a:rPr lang="en-US" dirty="0"/>
              <a:t>&lt;/h2&gt;</a:t>
            </a:r>
          </a:p>
          <a:p>
            <a:r>
              <a:rPr lang="en-US" dirty="0"/>
              <a:t>        &lt;p&gt;Ich bin </a:t>
            </a:r>
            <a:r>
              <a:rPr lang="en-US" dirty="0" err="1"/>
              <a:t>ein</a:t>
            </a:r>
            <a:r>
              <a:rPr lang="en-US" dirty="0"/>
              <a:t> </a:t>
            </a:r>
            <a:r>
              <a:rPr lang="en-US" dirty="0" err="1"/>
              <a:t>Webentwickler</a:t>
            </a:r>
            <a:r>
              <a:rPr lang="en-US" dirty="0"/>
              <a:t> und </a:t>
            </a:r>
            <a:r>
              <a:rPr lang="en-US" dirty="0" err="1"/>
              <a:t>lerne</a:t>
            </a:r>
            <a:r>
              <a:rPr lang="en-US" dirty="0"/>
              <a:t> HTML und CSS.&lt;/p&gt;</a:t>
            </a:r>
          </a:p>
          <a:p>
            <a:r>
              <a:rPr lang="en-US" dirty="0"/>
              <a:t>    &lt;/section&gt;</a:t>
            </a:r>
          </a:p>
          <a:p>
            <a:endParaRPr lang="en-US" dirty="0"/>
          </a:p>
          <a:p>
            <a:r>
              <a:rPr lang="en-US" dirty="0"/>
              <a:t>    &lt;section id="projects"&gt;</a:t>
            </a:r>
          </a:p>
          <a:p>
            <a:r>
              <a:rPr lang="en-US" dirty="0"/>
              <a:t>        &lt;h2&gt;</a:t>
            </a:r>
            <a:r>
              <a:rPr lang="en-US" dirty="0" err="1"/>
              <a:t>Projekte</a:t>
            </a:r>
            <a:r>
              <a:rPr lang="en-US" dirty="0"/>
              <a:t>&lt;/h2&gt;</a:t>
            </a:r>
          </a:p>
          <a:p>
            <a:r>
              <a:rPr lang="en-US" dirty="0"/>
              <a:t>        &lt;div class="project"&gt;</a:t>
            </a:r>
          </a:p>
          <a:p>
            <a:r>
              <a:rPr lang="en-US" dirty="0"/>
              <a:t>            &lt;h3&gt;</a:t>
            </a:r>
            <a:r>
              <a:rPr lang="en-US" dirty="0" err="1"/>
              <a:t>Projekt</a:t>
            </a:r>
            <a:r>
              <a:rPr lang="en-US" dirty="0"/>
              <a:t> 1&lt;/h3&gt;</a:t>
            </a:r>
          </a:p>
          <a:p>
            <a:r>
              <a:rPr lang="en-US" dirty="0"/>
              <a:t>            &lt;p&gt;</a:t>
            </a:r>
            <a:r>
              <a:rPr lang="en-US" dirty="0" err="1"/>
              <a:t>Beschreibung</a:t>
            </a:r>
            <a:r>
              <a:rPr lang="en-US" dirty="0"/>
              <a:t> des </a:t>
            </a:r>
            <a:r>
              <a:rPr lang="en-US" dirty="0" err="1"/>
              <a:t>Projekts</a:t>
            </a:r>
            <a:r>
              <a:rPr lang="en-US" dirty="0"/>
              <a:t>.&lt;/p&gt;</a:t>
            </a:r>
          </a:p>
          <a:p>
            <a:r>
              <a:rPr lang="en-US" dirty="0"/>
              <a:t>        &lt;/div&gt;</a:t>
            </a:r>
          </a:p>
          <a:p>
            <a:r>
              <a:rPr lang="en-US" dirty="0"/>
              <a:t>        &lt;div class="project"&gt;</a:t>
            </a:r>
          </a:p>
          <a:p>
            <a:r>
              <a:rPr lang="en-US" dirty="0"/>
              <a:t>            &lt;h3&gt;</a:t>
            </a:r>
            <a:r>
              <a:rPr lang="en-US" dirty="0" err="1"/>
              <a:t>Projekt</a:t>
            </a:r>
            <a:r>
              <a:rPr lang="en-US" dirty="0"/>
              <a:t> 2&lt;/h3&gt;</a:t>
            </a:r>
          </a:p>
          <a:p>
            <a:r>
              <a:rPr lang="en-US" dirty="0"/>
              <a:t>            &lt;p&gt;</a:t>
            </a:r>
            <a:r>
              <a:rPr lang="en-US" dirty="0" err="1"/>
              <a:t>Beschreibung</a:t>
            </a:r>
            <a:r>
              <a:rPr lang="en-US" dirty="0"/>
              <a:t> des </a:t>
            </a:r>
            <a:r>
              <a:rPr lang="en-US" dirty="0" err="1"/>
              <a:t>Projekts</a:t>
            </a:r>
            <a:r>
              <a:rPr lang="en-US" dirty="0"/>
              <a:t>.&lt;/p&gt;</a:t>
            </a:r>
          </a:p>
          <a:p>
            <a:r>
              <a:rPr lang="en-US" dirty="0"/>
              <a:t>        &lt;/div&gt;</a:t>
            </a:r>
          </a:p>
          <a:p>
            <a:r>
              <a:rPr lang="en-US" dirty="0"/>
              <a:t>    &lt;/section&gt;</a:t>
            </a:r>
          </a:p>
          <a:p>
            <a:endParaRPr lang="en-US" dirty="0"/>
          </a:p>
          <a:p>
            <a:r>
              <a:rPr lang="en-US" dirty="0"/>
              <a:t>    &lt;footer&gt;</a:t>
            </a:r>
          </a:p>
          <a:p>
            <a:r>
              <a:rPr lang="en-US" dirty="0"/>
              <a:t>        &lt;p&gt;</a:t>
            </a:r>
            <a:r>
              <a:rPr lang="en-US" dirty="0" err="1"/>
              <a:t>Kontakt</a:t>
            </a:r>
            <a:r>
              <a:rPr lang="en-US" dirty="0"/>
              <a:t>: &lt;a </a:t>
            </a:r>
            <a:r>
              <a:rPr lang="en-US" dirty="0" err="1"/>
              <a:t>href</a:t>
            </a:r>
            <a:r>
              <a:rPr lang="en-US" dirty="0"/>
              <a:t>="mailto:example@example.com"&gt;example@example.com&lt;/a&gt;&lt;/p&gt;</a:t>
            </a:r>
          </a:p>
          <a:p>
            <a:r>
              <a:rPr lang="en-US" dirty="0"/>
              <a:t>    &lt;/footer&gt;</a:t>
            </a:r>
          </a:p>
          <a:p>
            <a:r>
              <a:rPr lang="en-US" dirty="0"/>
              <a:t>&lt;/body&gt;</a:t>
            </a:r>
          </a:p>
          <a:p>
            <a:r>
              <a:rPr lang="en-US" dirty="0"/>
              <a:t>&lt;/html&gt;</a:t>
            </a:r>
          </a:p>
        </p:txBody>
      </p:sp>
      <p:sp>
        <p:nvSpPr>
          <p:cNvPr id="14" name="TextBox 13">
            <a:extLst>
              <a:ext uri="{FF2B5EF4-FFF2-40B4-BE49-F238E27FC236}">
                <a16:creationId xmlns:a16="http://schemas.microsoft.com/office/drawing/2014/main" id="{6C9E532D-CFCB-37F7-0C94-4D8B5E20CC15}"/>
              </a:ext>
            </a:extLst>
          </p:cNvPr>
          <p:cNvSpPr txBox="1"/>
          <p:nvPr/>
        </p:nvSpPr>
        <p:spPr>
          <a:xfrm>
            <a:off x="7484352" y="2881651"/>
            <a:ext cx="6098344" cy="10341293"/>
          </a:xfrm>
          <a:prstGeom prst="rect">
            <a:avLst/>
          </a:prstGeom>
          <a:noFill/>
        </p:spPr>
        <p:txBody>
          <a:bodyPr wrap="square">
            <a:spAutoFit/>
          </a:bodyPr>
          <a:lstStyle/>
          <a:p>
            <a:r>
              <a:rPr lang="en-US" dirty="0"/>
              <a:t>body {</a:t>
            </a:r>
          </a:p>
          <a:p>
            <a:r>
              <a:rPr lang="en-US" dirty="0"/>
              <a:t>    font-family: Arial, sans-serif;</a:t>
            </a:r>
          </a:p>
          <a:p>
            <a:r>
              <a:rPr lang="en-US" dirty="0"/>
              <a:t>    margin: 0;</a:t>
            </a:r>
          </a:p>
          <a:p>
            <a:r>
              <a:rPr lang="en-US" dirty="0"/>
              <a:t>    padding: 0;</a:t>
            </a:r>
          </a:p>
          <a:p>
            <a:r>
              <a:rPr lang="en-US" dirty="0"/>
              <a:t>    background-color: #f4f4f4;</a:t>
            </a:r>
          </a:p>
          <a:p>
            <a:r>
              <a:rPr lang="en-US" dirty="0"/>
              <a:t>}</a:t>
            </a:r>
          </a:p>
          <a:p>
            <a:endParaRPr lang="en-US" dirty="0"/>
          </a:p>
          <a:p>
            <a:r>
              <a:rPr lang="en-US" dirty="0"/>
              <a:t>header {</a:t>
            </a:r>
          </a:p>
          <a:p>
            <a:r>
              <a:rPr lang="en-US" dirty="0"/>
              <a:t>    background-color: #333;</a:t>
            </a:r>
          </a:p>
          <a:p>
            <a:r>
              <a:rPr lang="en-US" dirty="0"/>
              <a:t>    color: white;</a:t>
            </a:r>
          </a:p>
          <a:p>
            <a:r>
              <a:rPr lang="en-US" dirty="0"/>
              <a:t>    padding: 10px 20px;</a:t>
            </a:r>
          </a:p>
          <a:p>
            <a:r>
              <a:rPr lang="en-US" dirty="0"/>
              <a:t>    text-align: center;</a:t>
            </a:r>
          </a:p>
          <a:p>
            <a:r>
              <a:rPr lang="en-US" dirty="0"/>
              <a:t>}</a:t>
            </a:r>
          </a:p>
          <a:p>
            <a:endParaRPr lang="en-US" dirty="0"/>
          </a:p>
          <a:p>
            <a:r>
              <a:rPr lang="en-US" dirty="0"/>
              <a:t>nav a {</a:t>
            </a:r>
          </a:p>
          <a:p>
            <a:r>
              <a:rPr lang="en-US" dirty="0"/>
              <a:t>    color: white;</a:t>
            </a:r>
          </a:p>
          <a:p>
            <a:r>
              <a:rPr lang="en-US" dirty="0"/>
              <a:t>    margin: 0 10px;</a:t>
            </a:r>
          </a:p>
          <a:p>
            <a:r>
              <a:rPr lang="en-US" dirty="0"/>
              <a:t>    text-decoration: none;</a:t>
            </a:r>
          </a:p>
          <a:p>
            <a:r>
              <a:rPr lang="en-US" dirty="0"/>
              <a:t>}</a:t>
            </a:r>
          </a:p>
          <a:p>
            <a:endParaRPr lang="en-US" dirty="0"/>
          </a:p>
          <a:p>
            <a:r>
              <a:rPr lang="en-US" dirty="0"/>
              <a:t>section {</a:t>
            </a:r>
          </a:p>
          <a:p>
            <a:r>
              <a:rPr lang="en-US" dirty="0"/>
              <a:t>    padding: 20px;</a:t>
            </a:r>
          </a:p>
          <a:p>
            <a:r>
              <a:rPr lang="en-US" dirty="0"/>
              <a:t>    margin: 10px 0;</a:t>
            </a:r>
          </a:p>
          <a:p>
            <a:r>
              <a:rPr lang="en-US" dirty="0"/>
              <a:t>}</a:t>
            </a:r>
          </a:p>
          <a:p>
            <a:endParaRPr lang="en-US" dirty="0"/>
          </a:p>
          <a:p>
            <a:r>
              <a:rPr lang="en-US" dirty="0"/>
              <a:t>.project {</a:t>
            </a:r>
          </a:p>
          <a:p>
            <a:r>
              <a:rPr lang="en-US" dirty="0"/>
              <a:t>    background-color: #e0e0e0;</a:t>
            </a:r>
          </a:p>
          <a:p>
            <a:r>
              <a:rPr lang="en-US" dirty="0"/>
              <a:t>    padding: 15px;</a:t>
            </a:r>
          </a:p>
          <a:p>
            <a:r>
              <a:rPr lang="en-US" dirty="0"/>
              <a:t>    margin-bottom: 10px;</a:t>
            </a:r>
          </a:p>
          <a:p>
            <a:r>
              <a:rPr lang="en-US" dirty="0"/>
              <a:t>}</a:t>
            </a:r>
          </a:p>
          <a:p>
            <a:endParaRPr lang="en-US" dirty="0"/>
          </a:p>
          <a:p>
            <a:r>
              <a:rPr lang="en-US" dirty="0"/>
              <a:t>footer {</a:t>
            </a:r>
          </a:p>
          <a:p>
            <a:r>
              <a:rPr lang="en-US" dirty="0"/>
              <a:t>    background-color: #333;</a:t>
            </a:r>
          </a:p>
          <a:p>
            <a:r>
              <a:rPr lang="en-US" dirty="0"/>
              <a:t>    color: white;</a:t>
            </a:r>
          </a:p>
          <a:p>
            <a:r>
              <a:rPr lang="en-US" dirty="0"/>
              <a:t>    text-align: center;</a:t>
            </a:r>
          </a:p>
          <a:p>
            <a:r>
              <a:rPr lang="en-US" dirty="0"/>
              <a:t>    padding: 10px;</a:t>
            </a:r>
          </a:p>
          <a:p>
            <a:r>
              <a:rPr lang="en-US" dirty="0"/>
              <a:t>}</a:t>
            </a:r>
          </a:p>
        </p:txBody>
      </p:sp>
      <p:sp>
        <p:nvSpPr>
          <p:cNvPr id="15" name="Title 3">
            <a:extLst>
              <a:ext uri="{FF2B5EF4-FFF2-40B4-BE49-F238E27FC236}">
                <a16:creationId xmlns:a16="http://schemas.microsoft.com/office/drawing/2014/main" id="{B4CD1D92-63B2-ED3B-25C3-2B145E602C5B}"/>
              </a:ext>
            </a:extLst>
          </p:cNvPr>
          <p:cNvSpPr txBox="1">
            <a:spLocks/>
          </p:cNvSpPr>
          <p:nvPr/>
        </p:nvSpPr>
        <p:spPr>
          <a:xfrm>
            <a:off x="750503" y="1553497"/>
            <a:ext cx="10241280" cy="76691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dirty="0"/>
              <a:t>HTML							CSS</a:t>
            </a:r>
            <a:endParaRPr lang="en-DE" dirty="0"/>
          </a:p>
        </p:txBody>
      </p:sp>
    </p:spTree>
    <p:extLst>
      <p:ext uri="{BB962C8B-B14F-4D97-AF65-F5344CB8AC3E}">
        <p14:creationId xmlns:p14="http://schemas.microsoft.com/office/powerpoint/2010/main" val="102992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987F-4D6B-20C5-1E8E-211EDC202CDB}"/>
              </a:ext>
            </a:extLst>
          </p:cNvPr>
          <p:cNvSpPr>
            <a:spLocks noGrp="1"/>
          </p:cNvSpPr>
          <p:nvPr>
            <p:ph type="title"/>
          </p:nvPr>
        </p:nvSpPr>
        <p:spPr/>
        <p:txBody>
          <a:bodyPr/>
          <a:lstStyle/>
          <a:p>
            <a:r>
              <a:rPr lang="en-US" dirty="0"/>
              <a:t>Was </a:t>
            </a:r>
            <a:r>
              <a:rPr lang="en-US" dirty="0" err="1"/>
              <a:t>ist</a:t>
            </a:r>
            <a:r>
              <a:rPr lang="en-US" dirty="0"/>
              <a:t> HTML</a:t>
            </a:r>
            <a:endParaRPr lang="en-DE" dirty="0"/>
          </a:p>
        </p:txBody>
      </p:sp>
      <p:sp>
        <p:nvSpPr>
          <p:cNvPr id="3" name="Content Placeholder 2">
            <a:extLst>
              <a:ext uri="{FF2B5EF4-FFF2-40B4-BE49-F238E27FC236}">
                <a16:creationId xmlns:a16="http://schemas.microsoft.com/office/drawing/2014/main" id="{7F859908-4EC5-8835-20FE-04B0FCE4FE9A}"/>
              </a:ext>
            </a:extLst>
          </p:cNvPr>
          <p:cNvSpPr>
            <a:spLocks noGrp="1"/>
          </p:cNvSpPr>
          <p:nvPr>
            <p:ph idx="1"/>
          </p:nvPr>
        </p:nvSpPr>
        <p:spPr/>
        <p:txBody>
          <a:bodyPr/>
          <a:lstStyle/>
          <a:p>
            <a:r>
              <a:rPr lang="de-DE" dirty="0"/>
              <a:t>HTML steht für </a:t>
            </a:r>
            <a:r>
              <a:rPr lang="de-DE" b="1" dirty="0"/>
              <a:t>"Hypertext Markup Language"</a:t>
            </a:r>
            <a:r>
              <a:rPr lang="de-DE" dirty="0"/>
              <a:t> und ist die grundlegende Sprache, die zum Erstellen von Webseiten verwendet wird. Sie gibt dem Browser eine Struktur und teilt ihm mit, was auf der Webseite angezeigt werden soll. Mit HTML legen wir fest, </a:t>
            </a:r>
            <a:r>
              <a:rPr lang="de-DE" b="1" dirty="0"/>
              <a:t>welche Elemente</a:t>
            </a:r>
            <a:r>
              <a:rPr lang="de-DE" dirty="0"/>
              <a:t> eine Webseite enthalten soll, z. B. Überschriften, Absätze, Bilder, Links und Listen.</a:t>
            </a:r>
          </a:p>
          <a:p>
            <a:r>
              <a:rPr lang="de-DE" b="1" dirty="0"/>
              <a:t>Einfache Erklärung:</a:t>
            </a:r>
          </a:p>
          <a:p>
            <a:r>
              <a:rPr lang="de-DE" dirty="0"/>
              <a:t>HTML funktioniert wie ein </a:t>
            </a:r>
            <a:r>
              <a:rPr lang="de-DE" b="1" dirty="0"/>
              <a:t>Gerüst oder Skelett</a:t>
            </a:r>
            <a:r>
              <a:rPr lang="de-DE" dirty="0"/>
              <a:t> einer Webseite – es strukturiert den Inhalt, damit der Browser weiß, was angezeigt werden soll. HTML alleine definiert nur die Struktur, das Aussehen (Farben, Layout) wird in der Regel mit CSS gestaltet.</a:t>
            </a:r>
          </a:p>
          <a:p>
            <a:endParaRPr lang="en-DE" dirty="0"/>
          </a:p>
        </p:txBody>
      </p:sp>
    </p:spTree>
    <p:extLst>
      <p:ext uri="{BB962C8B-B14F-4D97-AF65-F5344CB8AC3E}">
        <p14:creationId xmlns:p14="http://schemas.microsoft.com/office/powerpoint/2010/main" val="337050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F893-74B4-6722-B051-11244946DABC}"/>
              </a:ext>
            </a:extLst>
          </p:cNvPr>
          <p:cNvSpPr>
            <a:spLocks noGrp="1"/>
          </p:cNvSpPr>
          <p:nvPr>
            <p:ph type="title"/>
          </p:nvPr>
        </p:nvSpPr>
        <p:spPr>
          <a:xfrm>
            <a:off x="1216152" y="178308"/>
            <a:ext cx="10241280" cy="1234440"/>
          </a:xfrm>
        </p:spPr>
        <p:txBody>
          <a:bodyPr/>
          <a:lstStyle/>
          <a:p>
            <a:r>
              <a:rPr lang="en-US" dirty="0"/>
              <a:t>Aufbau von HTML</a:t>
            </a:r>
            <a:endParaRPr lang="en-DE" dirty="0"/>
          </a:p>
        </p:txBody>
      </p:sp>
      <p:sp>
        <p:nvSpPr>
          <p:cNvPr id="3" name="Content Placeholder 2">
            <a:extLst>
              <a:ext uri="{FF2B5EF4-FFF2-40B4-BE49-F238E27FC236}">
                <a16:creationId xmlns:a16="http://schemas.microsoft.com/office/drawing/2014/main" id="{D7B3230D-5AE8-E847-B2B2-BA42E98D1A89}"/>
              </a:ext>
            </a:extLst>
          </p:cNvPr>
          <p:cNvSpPr>
            <a:spLocks noGrp="1"/>
          </p:cNvSpPr>
          <p:nvPr>
            <p:ph idx="1"/>
          </p:nvPr>
        </p:nvSpPr>
        <p:spPr>
          <a:xfrm>
            <a:off x="1069848" y="1715536"/>
            <a:ext cx="4724400" cy="3950208"/>
          </a:xfrm>
        </p:spPr>
        <p:txBody>
          <a:bodyPr>
            <a:normAutofit/>
          </a:bodyPr>
          <a:lstStyle/>
          <a:p>
            <a:r>
              <a:rPr lang="de-DE" dirty="0"/>
              <a:t>HTML besteht aus Tags (oder Elementen), die den Browser anweisen, wie die einzelnen Teile der Webseite zu behandeln sind. Diese Tags sind von spitzen Klammern umschlossen, wie z. B. &lt;p&gt; für einen </a:t>
            </a:r>
            <a:r>
              <a:rPr lang="de-DE" dirty="0" err="1"/>
              <a:t>Absatz.Hier</a:t>
            </a:r>
            <a:r>
              <a:rPr lang="de-DE" dirty="0"/>
              <a:t> ein einfaches Beispiel:</a:t>
            </a:r>
            <a:endParaRPr lang="en-DE" dirty="0"/>
          </a:p>
        </p:txBody>
      </p:sp>
      <p:sp>
        <p:nvSpPr>
          <p:cNvPr id="9" name="TextBox 8">
            <a:extLst>
              <a:ext uri="{FF2B5EF4-FFF2-40B4-BE49-F238E27FC236}">
                <a16:creationId xmlns:a16="http://schemas.microsoft.com/office/drawing/2014/main" id="{20E4221F-8FE3-3063-1C9B-BB181D45D693}"/>
              </a:ext>
            </a:extLst>
          </p:cNvPr>
          <p:cNvSpPr txBox="1"/>
          <p:nvPr/>
        </p:nvSpPr>
        <p:spPr>
          <a:xfrm>
            <a:off x="6093656" y="1715536"/>
            <a:ext cx="6098344" cy="2862322"/>
          </a:xfrm>
          <a:prstGeom prst="rect">
            <a:avLst/>
          </a:prstGeom>
          <a:noFill/>
        </p:spPr>
        <p:txBody>
          <a:bodyPr wrap="square">
            <a:spAutoFit/>
          </a:bodyPr>
          <a:lstStyle/>
          <a:p>
            <a:r>
              <a:rPr lang="en-US" dirty="0"/>
              <a:t>&lt;!DOCTYPE html&gt;</a:t>
            </a:r>
          </a:p>
          <a:p>
            <a:r>
              <a:rPr lang="en-US" dirty="0"/>
              <a:t>&lt;html&gt;</a:t>
            </a:r>
          </a:p>
          <a:p>
            <a:r>
              <a:rPr lang="en-US" dirty="0"/>
              <a:t>&lt;head&gt;</a:t>
            </a:r>
          </a:p>
          <a:p>
            <a:r>
              <a:rPr lang="en-US" dirty="0"/>
              <a:t>    &lt;title&gt;</a:t>
            </a:r>
            <a:r>
              <a:rPr lang="en-US" dirty="0" err="1"/>
              <a:t>Beispielseite</a:t>
            </a:r>
            <a:r>
              <a:rPr lang="en-US" dirty="0"/>
              <a:t>&lt;/title&gt;</a:t>
            </a:r>
          </a:p>
          <a:p>
            <a:r>
              <a:rPr lang="en-US" dirty="0"/>
              <a:t>&lt;/head&gt;</a:t>
            </a:r>
          </a:p>
          <a:p>
            <a:r>
              <a:rPr lang="en-US" dirty="0"/>
              <a:t>&lt;body&gt;</a:t>
            </a:r>
          </a:p>
          <a:p>
            <a:r>
              <a:rPr lang="en-US" dirty="0"/>
              <a:t>    &lt;h1&gt;</a:t>
            </a:r>
            <a:r>
              <a:rPr lang="en-US" dirty="0" err="1"/>
              <a:t>Willkommen</a:t>
            </a:r>
            <a:r>
              <a:rPr lang="en-US" dirty="0"/>
              <a:t> auf </a:t>
            </a:r>
            <a:r>
              <a:rPr lang="en-US" dirty="0" err="1"/>
              <a:t>meiner</a:t>
            </a:r>
            <a:r>
              <a:rPr lang="en-US" dirty="0"/>
              <a:t> </a:t>
            </a:r>
            <a:r>
              <a:rPr lang="en-US" dirty="0" err="1"/>
              <a:t>Webseite</a:t>
            </a:r>
            <a:r>
              <a:rPr lang="en-US" dirty="0"/>
              <a:t>&lt;/h1&gt;</a:t>
            </a:r>
          </a:p>
          <a:p>
            <a:r>
              <a:rPr lang="en-US" dirty="0"/>
              <a:t>    &lt;p&gt;Dies </a:t>
            </a:r>
            <a:r>
              <a:rPr lang="en-US" dirty="0" err="1"/>
              <a:t>ist</a:t>
            </a:r>
            <a:r>
              <a:rPr lang="en-US" dirty="0"/>
              <a:t> </a:t>
            </a:r>
            <a:r>
              <a:rPr lang="en-US" dirty="0" err="1"/>
              <a:t>ein</a:t>
            </a:r>
            <a:r>
              <a:rPr lang="en-US" dirty="0"/>
              <a:t> </a:t>
            </a:r>
            <a:r>
              <a:rPr lang="en-US" dirty="0" err="1"/>
              <a:t>einfacher</a:t>
            </a:r>
            <a:r>
              <a:rPr lang="en-US" dirty="0"/>
              <a:t> </a:t>
            </a:r>
            <a:r>
              <a:rPr lang="en-US" dirty="0" err="1"/>
              <a:t>Absatz</a:t>
            </a:r>
            <a:r>
              <a:rPr lang="en-US" dirty="0"/>
              <a:t> in HTML.&lt;/p&gt;</a:t>
            </a:r>
          </a:p>
          <a:p>
            <a:r>
              <a:rPr lang="en-US" dirty="0"/>
              <a:t>&lt;/body&gt;</a:t>
            </a:r>
          </a:p>
          <a:p>
            <a:r>
              <a:rPr lang="en-US" dirty="0"/>
              <a:t>&lt;/html&gt;</a:t>
            </a:r>
          </a:p>
        </p:txBody>
      </p:sp>
      <p:sp>
        <p:nvSpPr>
          <p:cNvPr id="10" name="Flowchart: Process 9">
            <a:extLst>
              <a:ext uri="{FF2B5EF4-FFF2-40B4-BE49-F238E27FC236}">
                <a16:creationId xmlns:a16="http://schemas.microsoft.com/office/drawing/2014/main" id="{8A756EAD-5CF7-E09A-2836-19DB003CA589}"/>
              </a:ext>
            </a:extLst>
          </p:cNvPr>
          <p:cNvSpPr/>
          <p:nvPr/>
        </p:nvSpPr>
        <p:spPr>
          <a:xfrm>
            <a:off x="7751298" y="278540"/>
            <a:ext cx="4051496" cy="12344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signalisiert dem Browser, dass die Seite den HTML5-Standard verwendet, der aktuellste Standard für HTML.</a:t>
            </a:r>
            <a:endParaRPr lang="en-DE" dirty="0"/>
          </a:p>
        </p:txBody>
      </p:sp>
      <p:cxnSp>
        <p:nvCxnSpPr>
          <p:cNvPr id="12" name="Straight Arrow Connector 11">
            <a:extLst>
              <a:ext uri="{FF2B5EF4-FFF2-40B4-BE49-F238E27FC236}">
                <a16:creationId xmlns:a16="http://schemas.microsoft.com/office/drawing/2014/main" id="{644D43B6-E95A-7BED-0E59-C840AD99CA76}"/>
              </a:ext>
            </a:extLst>
          </p:cNvPr>
          <p:cNvCxnSpPr>
            <a:cxnSpLocks/>
          </p:cNvCxnSpPr>
          <p:nvPr/>
        </p:nvCxnSpPr>
        <p:spPr>
          <a:xfrm flipH="1">
            <a:off x="8159262" y="1613212"/>
            <a:ext cx="534572" cy="314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Process 19">
            <a:extLst>
              <a:ext uri="{FF2B5EF4-FFF2-40B4-BE49-F238E27FC236}">
                <a16:creationId xmlns:a16="http://schemas.microsoft.com/office/drawing/2014/main" id="{B1024BDE-75DA-6A2C-B20F-75FC2D857BD3}"/>
              </a:ext>
            </a:extLst>
          </p:cNvPr>
          <p:cNvSpPr/>
          <p:nvPr/>
        </p:nvSpPr>
        <p:spPr>
          <a:xfrm>
            <a:off x="502019" y="4734092"/>
            <a:ext cx="5292229" cy="123444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Container für das Dokument: Der &lt;</a:t>
            </a:r>
            <a:r>
              <a:rPr lang="de-DE" dirty="0" err="1"/>
              <a:t>html</a:t>
            </a:r>
            <a:r>
              <a:rPr lang="de-DE" dirty="0"/>
              <a:t>&gt;-Tag umschließt alle anderen HTML-Elemente auf der Seite, wie &lt;</a:t>
            </a:r>
            <a:r>
              <a:rPr lang="de-DE" dirty="0" err="1"/>
              <a:t>head</a:t>
            </a:r>
            <a:r>
              <a:rPr lang="de-DE" dirty="0"/>
              <a:t>&gt; und &lt;</a:t>
            </a:r>
            <a:r>
              <a:rPr lang="de-DE" dirty="0" err="1"/>
              <a:t>body</a:t>
            </a:r>
            <a:r>
              <a:rPr lang="de-DE" dirty="0"/>
              <a:t>&gt;, und bildet die äußere Struktur der Seite.</a:t>
            </a:r>
          </a:p>
        </p:txBody>
      </p:sp>
      <p:cxnSp>
        <p:nvCxnSpPr>
          <p:cNvPr id="25" name="Straight Arrow Connector 24">
            <a:extLst>
              <a:ext uri="{FF2B5EF4-FFF2-40B4-BE49-F238E27FC236}">
                <a16:creationId xmlns:a16="http://schemas.microsoft.com/office/drawing/2014/main" id="{DABA86BE-F726-142B-034A-C42F1F1136D3}"/>
              </a:ext>
            </a:extLst>
          </p:cNvPr>
          <p:cNvCxnSpPr/>
          <p:nvPr/>
        </p:nvCxnSpPr>
        <p:spPr>
          <a:xfrm flipV="1">
            <a:off x="5294671" y="2153265"/>
            <a:ext cx="798985" cy="242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9ACC57-26F4-E843-088F-40A78E18A68E}"/>
              </a:ext>
            </a:extLst>
          </p:cNvPr>
          <p:cNvCxnSpPr/>
          <p:nvPr/>
        </p:nvCxnSpPr>
        <p:spPr>
          <a:xfrm flipV="1">
            <a:off x="5412658" y="4350774"/>
            <a:ext cx="680998" cy="227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27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2782-DA82-3CCF-17BB-66289E1185B3}"/>
              </a:ext>
            </a:extLst>
          </p:cNvPr>
          <p:cNvSpPr>
            <a:spLocks noGrp="1"/>
          </p:cNvSpPr>
          <p:nvPr>
            <p:ph type="title"/>
          </p:nvPr>
        </p:nvSpPr>
        <p:spPr>
          <a:xfrm>
            <a:off x="975360" y="0"/>
            <a:ext cx="10241280" cy="786384"/>
          </a:xfrm>
        </p:spPr>
        <p:txBody>
          <a:bodyPr/>
          <a:lstStyle/>
          <a:p>
            <a:r>
              <a:rPr lang="en-US" dirty="0"/>
              <a:t>Tag head &lt;head&gt;</a:t>
            </a:r>
            <a:endParaRPr lang="en-DE" dirty="0"/>
          </a:p>
        </p:txBody>
      </p:sp>
      <p:sp>
        <p:nvSpPr>
          <p:cNvPr id="6" name="TextBox 5">
            <a:extLst>
              <a:ext uri="{FF2B5EF4-FFF2-40B4-BE49-F238E27FC236}">
                <a16:creationId xmlns:a16="http://schemas.microsoft.com/office/drawing/2014/main" id="{5A00E677-C80C-2AFB-6C8B-1353D1CE3CE3}"/>
              </a:ext>
            </a:extLst>
          </p:cNvPr>
          <p:cNvSpPr txBox="1"/>
          <p:nvPr/>
        </p:nvSpPr>
        <p:spPr>
          <a:xfrm>
            <a:off x="709208" y="1361683"/>
            <a:ext cx="10507432" cy="2585323"/>
          </a:xfrm>
          <a:prstGeom prst="rect">
            <a:avLst/>
          </a:prstGeom>
          <a:noFill/>
        </p:spPr>
        <p:txBody>
          <a:bodyPr wrap="square">
            <a:spAutoFit/>
          </a:bodyPr>
          <a:lstStyle/>
          <a:p>
            <a:r>
              <a:rPr lang="en-US" dirty="0"/>
              <a:t>&lt;</a:t>
            </a:r>
            <a:r>
              <a:rPr lang="en-US" b="1" dirty="0">
                <a:solidFill>
                  <a:srgbClr val="FF0000"/>
                </a:solidFill>
              </a:rPr>
              <a:t>head</a:t>
            </a:r>
            <a:r>
              <a:rPr lang="en-US" dirty="0"/>
              <a:t>&gt; </a:t>
            </a:r>
          </a:p>
          <a:p>
            <a:r>
              <a:rPr lang="en-US" dirty="0"/>
              <a:t>	&lt;</a:t>
            </a:r>
            <a:r>
              <a:rPr lang="en-US" dirty="0">
                <a:solidFill>
                  <a:srgbClr val="FF0000"/>
                </a:solidFill>
              </a:rPr>
              <a:t>meta</a:t>
            </a:r>
            <a:r>
              <a:rPr lang="en-US" dirty="0"/>
              <a:t> charset="UTF-8"&gt; </a:t>
            </a:r>
          </a:p>
          <a:p>
            <a:r>
              <a:rPr lang="en-US" dirty="0"/>
              <a:t>	&lt;title&gt;</a:t>
            </a:r>
            <a:r>
              <a:rPr lang="en-US" dirty="0" err="1"/>
              <a:t>Meine</a:t>
            </a:r>
            <a:r>
              <a:rPr lang="en-US" dirty="0"/>
              <a:t> </a:t>
            </a:r>
            <a:r>
              <a:rPr lang="en-US" dirty="0" err="1"/>
              <a:t>Webseite</a:t>
            </a:r>
            <a:r>
              <a:rPr lang="en-US" dirty="0"/>
              <a:t>&lt;/title&gt;</a:t>
            </a:r>
          </a:p>
          <a:p>
            <a:r>
              <a:rPr lang="en-US" dirty="0"/>
              <a:t> 	</a:t>
            </a:r>
            <a:r>
              <a:rPr lang="en-US" dirty="0">
                <a:solidFill>
                  <a:srgbClr val="FF0000"/>
                </a:solidFill>
              </a:rPr>
              <a:t>&lt;meta </a:t>
            </a:r>
            <a:r>
              <a:rPr lang="en-US" dirty="0"/>
              <a:t>name="description" content="Dies </a:t>
            </a:r>
            <a:r>
              <a:rPr lang="en-US" dirty="0" err="1"/>
              <a:t>ist</a:t>
            </a:r>
            <a:r>
              <a:rPr lang="en-US" dirty="0"/>
              <a:t> </a:t>
            </a:r>
            <a:r>
              <a:rPr lang="en-US" dirty="0" err="1"/>
              <a:t>eine</a:t>
            </a:r>
            <a:r>
              <a:rPr lang="en-US" dirty="0"/>
              <a:t> </a:t>
            </a:r>
            <a:r>
              <a:rPr lang="en-US" dirty="0" err="1"/>
              <a:t>Beispiel-Webseite</a:t>
            </a:r>
            <a:r>
              <a:rPr lang="en-US" dirty="0"/>
              <a:t>."&gt; </a:t>
            </a:r>
          </a:p>
          <a:p>
            <a:r>
              <a:rPr lang="en-US" dirty="0"/>
              <a:t>	</a:t>
            </a:r>
            <a:r>
              <a:rPr lang="en-US" dirty="0">
                <a:solidFill>
                  <a:srgbClr val="FF0000"/>
                </a:solidFill>
              </a:rPr>
              <a:t>&lt;meta </a:t>
            </a:r>
            <a:r>
              <a:rPr lang="en-US" dirty="0"/>
              <a:t>name="keywords" content="HTML, CSS, </a:t>
            </a:r>
            <a:r>
              <a:rPr lang="en-US" dirty="0" err="1"/>
              <a:t>Beispiel</a:t>
            </a:r>
            <a:r>
              <a:rPr lang="en-US" dirty="0"/>
              <a:t>, Tutorial"&gt; </a:t>
            </a:r>
          </a:p>
          <a:p>
            <a:r>
              <a:rPr lang="en-US" dirty="0"/>
              <a:t>	</a:t>
            </a:r>
            <a:r>
              <a:rPr lang="en-US" dirty="0">
                <a:solidFill>
                  <a:srgbClr val="FF0000"/>
                </a:solidFill>
              </a:rPr>
              <a:t>&lt;meta </a:t>
            </a:r>
            <a:r>
              <a:rPr lang="en-US" dirty="0"/>
              <a:t>name="viewport" content="width=device-width, initial-scale=1.0"&gt; </a:t>
            </a:r>
          </a:p>
          <a:p>
            <a:r>
              <a:rPr lang="en-US" dirty="0"/>
              <a:t>	&lt;link </a:t>
            </a:r>
            <a:r>
              <a:rPr lang="en-US" dirty="0" err="1"/>
              <a:t>rel</a:t>
            </a:r>
            <a:r>
              <a:rPr lang="en-US" dirty="0"/>
              <a:t>="stylesheet" </a:t>
            </a:r>
            <a:r>
              <a:rPr lang="en-US" dirty="0" err="1"/>
              <a:t>href</a:t>
            </a:r>
            <a:r>
              <a:rPr lang="en-US" dirty="0"/>
              <a:t>="style.css"&gt; </a:t>
            </a:r>
          </a:p>
          <a:p>
            <a:r>
              <a:rPr lang="en-US" dirty="0"/>
              <a:t>	&lt;script </a:t>
            </a:r>
            <a:r>
              <a:rPr lang="en-US" dirty="0" err="1"/>
              <a:t>src</a:t>
            </a:r>
            <a:r>
              <a:rPr lang="en-US" dirty="0"/>
              <a:t>="script.js"&gt;&lt;/script&gt; </a:t>
            </a:r>
          </a:p>
          <a:p>
            <a:r>
              <a:rPr lang="en-US" dirty="0"/>
              <a:t>&lt;/</a:t>
            </a:r>
            <a:r>
              <a:rPr lang="en-US" b="1" dirty="0">
                <a:solidFill>
                  <a:srgbClr val="FF0000"/>
                </a:solidFill>
              </a:rPr>
              <a:t>head</a:t>
            </a:r>
            <a:r>
              <a:rPr lang="en-US" dirty="0"/>
              <a:t>&gt;</a:t>
            </a:r>
          </a:p>
        </p:txBody>
      </p:sp>
      <p:sp>
        <p:nvSpPr>
          <p:cNvPr id="8" name="TextBox 7">
            <a:extLst>
              <a:ext uri="{FF2B5EF4-FFF2-40B4-BE49-F238E27FC236}">
                <a16:creationId xmlns:a16="http://schemas.microsoft.com/office/drawing/2014/main" id="{040BFB9C-6217-12D6-185D-5F1F42D99083}"/>
              </a:ext>
            </a:extLst>
          </p:cNvPr>
          <p:cNvSpPr txBox="1"/>
          <p:nvPr/>
        </p:nvSpPr>
        <p:spPr>
          <a:xfrm>
            <a:off x="709208" y="4295988"/>
            <a:ext cx="10507431" cy="1200329"/>
          </a:xfrm>
          <a:prstGeom prst="rect">
            <a:avLst/>
          </a:prstGeom>
          <a:noFill/>
        </p:spPr>
        <p:txBody>
          <a:bodyPr wrap="square">
            <a:spAutoFit/>
          </a:bodyPr>
          <a:lstStyle/>
          <a:p>
            <a:r>
              <a:rPr lang="de-DE" b="1" dirty="0"/>
              <a:t>Der &lt;</a:t>
            </a:r>
            <a:r>
              <a:rPr lang="de-DE" b="1" dirty="0" err="1">
                <a:solidFill>
                  <a:srgbClr val="FF0000"/>
                </a:solidFill>
              </a:rPr>
              <a:t>head</a:t>
            </a:r>
            <a:r>
              <a:rPr lang="de-DE" b="1" dirty="0"/>
              <a:t>&gt;-Tag ist ein HTML-Element, das sich im oberen Bereich eines HTML-Dokuments befindet und wichtige Informationen über die Webseite enthält. Diese Informationen werden nicht direkt auf der Webseite angezeigt, sondern dienen dazu, dem Browser und Suchmaschinen Kontext und Anweisungen für die Darstellung der Seite zu geben.</a:t>
            </a:r>
            <a:endParaRPr lang="en-DE" b="1" dirty="0"/>
          </a:p>
        </p:txBody>
      </p:sp>
    </p:spTree>
    <p:extLst>
      <p:ext uri="{BB962C8B-B14F-4D97-AF65-F5344CB8AC3E}">
        <p14:creationId xmlns:p14="http://schemas.microsoft.com/office/powerpoint/2010/main" val="116819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45D3B-8679-495E-7587-FF93F6A4AB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E0B13-73F0-EA99-4326-6D7E46A8922A}"/>
              </a:ext>
            </a:extLst>
          </p:cNvPr>
          <p:cNvSpPr>
            <a:spLocks noGrp="1"/>
          </p:cNvSpPr>
          <p:nvPr>
            <p:ph type="title"/>
          </p:nvPr>
        </p:nvSpPr>
        <p:spPr>
          <a:xfrm>
            <a:off x="975360" y="0"/>
            <a:ext cx="10241280" cy="786384"/>
          </a:xfrm>
        </p:spPr>
        <p:txBody>
          <a:bodyPr/>
          <a:lstStyle/>
          <a:p>
            <a:r>
              <a:rPr lang="en-US" dirty="0"/>
              <a:t>Tag&lt;meta&gt;</a:t>
            </a:r>
            <a:endParaRPr lang="en-DE" dirty="0"/>
          </a:p>
        </p:txBody>
      </p:sp>
      <p:sp>
        <p:nvSpPr>
          <p:cNvPr id="4" name="TextBox 3">
            <a:extLst>
              <a:ext uri="{FF2B5EF4-FFF2-40B4-BE49-F238E27FC236}">
                <a16:creationId xmlns:a16="http://schemas.microsoft.com/office/drawing/2014/main" id="{80BC359C-B027-CC60-901C-24D85CE9C353}"/>
              </a:ext>
            </a:extLst>
          </p:cNvPr>
          <p:cNvSpPr txBox="1"/>
          <p:nvPr/>
        </p:nvSpPr>
        <p:spPr>
          <a:xfrm>
            <a:off x="709208" y="1235074"/>
            <a:ext cx="10507432" cy="2585323"/>
          </a:xfrm>
          <a:prstGeom prst="rect">
            <a:avLst/>
          </a:prstGeom>
          <a:noFill/>
        </p:spPr>
        <p:txBody>
          <a:bodyPr wrap="square">
            <a:spAutoFit/>
          </a:bodyPr>
          <a:lstStyle/>
          <a:p>
            <a:r>
              <a:rPr lang="en-US" dirty="0"/>
              <a:t>&lt;head&gt; </a:t>
            </a:r>
          </a:p>
          <a:p>
            <a:r>
              <a:rPr lang="en-US" dirty="0"/>
              <a:t>	&lt;</a:t>
            </a:r>
            <a:r>
              <a:rPr lang="en-US" dirty="0">
                <a:solidFill>
                  <a:srgbClr val="FF0000"/>
                </a:solidFill>
              </a:rPr>
              <a:t>meta</a:t>
            </a:r>
            <a:r>
              <a:rPr lang="en-US" dirty="0"/>
              <a:t> charset="UTF-8"&gt; </a:t>
            </a:r>
          </a:p>
          <a:p>
            <a:r>
              <a:rPr lang="en-US" dirty="0"/>
              <a:t>	&lt;title&gt;</a:t>
            </a:r>
            <a:r>
              <a:rPr lang="en-US" dirty="0" err="1"/>
              <a:t>Meine</a:t>
            </a:r>
            <a:r>
              <a:rPr lang="en-US" dirty="0"/>
              <a:t> </a:t>
            </a:r>
            <a:r>
              <a:rPr lang="en-US" dirty="0" err="1"/>
              <a:t>Webseite</a:t>
            </a:r>
            <a:r>
              <a:rPr lang="en-US" dirty="0"/>
              <a:t>&lt;/title&gt;</a:t>
            </a:r>
          </a:p>
          <a:p>
            <a:r>
              <a:rPr lang="en-US" dirty="0"/>
              <a:t> 	</a:t>
            </a:r>
            <a:r>
              <a:rPr lang="en-US" dirty="0">
                <a:solidFill>
                  <a:srgbClr val="FF0000"/>
                </a:solidFill>
              </a:rPr>
              <a:t>&lt;meta </a:t>
            </a:r>
            <a:r>
              <a:rPr lang="en-US" dirty="0"/>
              <a:t>name="description" content="Dies </a:t>
            </a:r>
            <a:r>
              <a:rPr lang="en-US" dirty="0" err="1"/>
              <a:t>ist</a:t>
            </a:r>
            <a:r>
              <a:rPr lang="en-US" dirty="0"/>
              <a:t> </a:t>
            </a:r>
            <a:r>
              <a:rPr lang="en-US" dirty="0" err="1"/>
              <a:t>eine</a:t>
            </a:r>
            <a:r>
              <a:rPr lang="en-US" dirty="0"/>
              <a:t> </a:t>
            </a:r>
            <a:r>
              <a:rPr lang="en-US" dirty="0" err="1"/>
              <a:t>Beispiel-Webseite</a:t>
            </a:r>
            <a:r>
              <a:rPr lang="en-US" dirty="0"/>
              <a:t>."&gt; </a:t>
            </a:r>
          </a:p>
          <a:p>
            <a:r>
              <a:rPr lang="en-US" dirty="0"/>
              <a:t>	</a:t>
            </a:r>
            <a:r>
              <a:rPr lang="en-US" dirty="0">
                <a:solidFill>
                  <a:srgbClr val="FF0000"/>
                </a:solidFill>
              </a:rPr>
              <a:t>&lt;meta </a:t>
            </a:r>
            <a:r>
              <a:rPr lang="en-US" dirty="0"/>
              <a:t>name="keywords" content="HTML, CSS, </a:t>
            </a:r>
            <a:r>
              <a:rPr lang="en-US" dirty="0" err="1"/>
              <a:t>Beispiel</a:t>
            </a:r>
            <a:r>
              <a:rPr lang="en-US" dirty="0"/>
              <a:t>, Tutorial"&gt; </a:t>
            </a:r>
          </a:p>
          <a:p>
            <a:r>
              <a:rPr lang="en-US" dirty="0"/>
              <a:t>	</a:t>
            </a:r>
            <a:r>
              <a:rPr lang="en-US" dirty="0">
                <a:solidFill>
                  <a:srgbClr val="FF0000"/>
                </a:solidFill>
              </a:rPr>
              <a:t>&lt;meta </a:t>
            </a:r>
            <a:r>
              <a:rPr lang="en-US" dirty="0"/>
              <a:t>name="viewport" content="width=device-width, initial-scale=1.0"&gt; </a:t>
            </a:r>
          </a:p>
          <a:p>
            <a:r>
              <a:rPr lang="en-US" dirty="0"/>
              <a:t>	&lt;link </a:t>
            </a:r>
            <a:r>
              <a:rPr lang="en-US" dirty="0" err="1"/>
              <a:t>rel</a:t>
            </a:r>
            <a:r>
              <a:rPr lang="en-US" dirty="0"/>
              <a:t>="stylesheet" </a:t>
            </a:r>
            <a:r>
              <a:rPr lang="en-US" dirty="0" err="1"/>
              <a:t>href</a:t>
            </a:r>
            <a:r>
              <a:rPr lang="en-US" dirty="0"/>
              <a:t>="style.css"&gt; </a:t>
            </a:r>
          </a:p>
          <a:p>
            <a:r>
              <a:rPr lang="en-US" dirty="0"/>
              <a:t>	&lt;script </a:t>
            </a:r>
            <a:r>
              <a:rPr lang="en-US" dirty="0" err="1"/>
              <a:t>src</a:t>
            </a:r>
            <a:r>
              <a:rPr lang="en-US" dirty="0"/>
              <a:t>="script.js"&gt;&lt;/script&gt; </a:t>
            </a:r>
          </a:p>
          <a:p>
            <a:r>
              <a:rPr lang="en-US" dirty="0"/>
              <a:t>&lt;/head&gt;</a:t>
            </a:r>
          </a:p>
        </p:txBody>
      </p:sp>
      <p:sp>
        <p:nvSpPr>
          <p:cNvPr id="3" name="TextBox 2">
            <a:extLst>
              <a:ext uri="{FF2B5EF4-FFF2-40B4-BE49-F238E27FC236}">
                <a16:creationId xmlns:a16="http://schemas.microsoft.com/office/drawing/2014/main" id="{21EA9F39-49DD-2C23-3EEF-11EAE673FD78}"/>
              </a:ext>
            </a:extLst>
          </p:cNvPr>
          <p:cNvSpPr txBox="1"/>
          <p:nvPr/>
        </p:nvSpPr>
        <p:spPr>
          <a:xfrm>
            <a:off x="536840" y="4269087"/>
            <a:ext cx="10241279" cy="1200329"/>
          </a:xfrm>
          <a:prstGeom prst="rect">
            <a:avLst/>
          </a:prstGeom>
          <a:noFill/>
        </p:spPr>
        <p:txBody>
          <a:bodyPr wrap="square" rtlCol="0">
            <a:spAutoFit/>
          </a:bodyPr>
          <a:lstStyle/>
          <a:p>
            <a:r>
              <a:rPr lang="de-DE" b="1" dirty="0"/>
              <a:t>Der &lt;</a:t>
            </a:r>
            <a:r>
              <a:rPr lang="de-DE" b="1" dirty="0" err="1">
                <a:solidFill>
                  <a:srgbClr val="FF0000"/>
                </a:solidFill>
              </a:rPr>
              <a:t>meta</a:t>
            </a:r>
            <a:r>
              <a:rPr lang="de-DE" b="1" dirty="0"/>
              <a:t>&gt;-Tag ist ein HTML-Tag, der im &lt;</a:t>
            </a:r>
            <a:r>
              <a:rPr lang="de-DE" b="1" dirty="0" err="1"/>
              <a:t>head</a:t>
            </a:r>
            <a:r>
              <a:rPr lang="de-DE" b="1" dirty="0"/>
              <a:t>&gt;-Bereich einer Webseite verwendet wird, um Meta-Informationen über die Seite bereitzustellen. </a:t>
            </a:r>
            <a:r>
              <a:rPr lang="de-DE" b="1" dirty="0">
                <a:solidFill>
                  <a:srgbClr val="FF0000"/>
                </a:solidFill>
              </a:rPr>
              <a:t>Diese Informationen sind nicht direkt auf der Seite sichtbar, helfen jedoch dem Browser, Suchmaschinen und sozialen Medien, die Seite besser zu verstehen und korrekt darzustellen</a:t>
            </a:r>
            <a:r>
              <a:rPr lang="de-DE" b="1" dirty="0"/>
              <a:t>.</a:t>
            </a:r>
            <a:endParaRPr lang="en-DE" b="1" dirty="0"/>
          </a:p>
        </p:txBody>
      </p:sp>
    </p:spTree>
    <p:extLst>
      <p:ext uri="{BB962C8B-B14F-4D97-AF65-F5344CB8AC3E}">
        <p14:creationId xmlns:p14="http://schemas.microsoft.com/office/powerpoint/2010/main" val="181012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9FB73-61ED-892E-F7B3-260D3E74C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A56A1F-3A17-81B7-E6B4-5611E49F808D}"/>
              </a:ext>
            </a:extLst>
          </p:cNvPr>
          <p:cNvSpPr>
            <a:spLocks noGrp="1"/>
          </p:cNvSpPr>
          <p:nvPr>
            <p:ph type="title"/>
          </p:nvPr>
        </p:nvSpPr>
        <p:spPr>
          <a:xfrm>
            <a:off x="522772" y="329538"/>
            <a:ext cx="12056012" cy="786384"/>
          </a:xfrm>
        </p:spPr>
        <p:txBody>
          <a:bodyPr>
            <a:normAutofit/>
          </a:bodyPr>
          <a:lstStyle/>
          <a:p>
            <a:r>
              <a:rPr lang="en-US" dirty="0">
                <a:solidFill>
                  <a:srgbClr val="FF0000"/>
                </a:solidFill>
              </a:rPr>
              <a:t>&lt;meta </a:t>
            </a:r>
            <a:r>
              <a:rPr lang="en-US" dirty="0"/>
              <a:t>"viewport&gt;</a:t>
            </a:r>
            <a:endParaRPr lang="en-DE" dirty="0"/>
          </a:p>
        </p:txBody>
      </p:sp>
      <p:sp>
        <p:nvSpPr>
          <p:cNvPr id="4" name="TextBox 3">
            <a:extLst>
              <a:ext uri="{FF2B5EF4-FFF2-40B4-BE49-F238E27FC236}">
                <a16:creationId xmlns:a16="http://schemas.microsoft.com/office/drawing/2014/main" id="{4B95AA45-3775-0469-3AF0-8913F1BDEF43}"/>
              </a:ext>
            </a:extLst>
          </p:cNvPr>
          <p:cNvSpPr txBox="1"/>
          <p:nvPr/>
        </p:nvSpPr>
        <p:spPr>
          <a:xfrm>
            <a:off x="709208" y="1544563"/>
            <a:ext cx="10507432" cy="2585323"/>
          </a:xfrm>
          <a:prstGeom prst="rect">
            <a:avLst/>
          </a:prstGeom>
          <a:noFill/>
        </p:spPr>
        <p:txBody>
          <a:bodyPr wrap="square">
            <a:spAutoFit/>
          </a:bodyPr>
          <a:lstStyle/>
          <a:p>
            <a:r>
              <a:rPr lang="en-US" dirty="0"/>
              <a:t>&lt;head&gt; </a:t>
            </a:r>
          </a:p>
          <a:p>
            <a:r>
              <a:rPr lang="en-US" dirty="0"/>
              <a:t>	&lt;meta charset="UTF-8"&gt; </a:t>
            </a:r>
          </a:p>
          <a:p>
            <a:r>
              <a:rPr lang="en-US" dirty="0"/>
              <a:t>	&lt;title&gt;</a:t>
            </a:r>
            <a:r>
              <a:rPr lang="en-US" dirty="0" err="1"/>
              <a:t>Meine</a:t>
            </a:r>
            <a:r>
              <a:rPr lang="en-US" dirty="0"/>
              <a:t> </a:t>
            </a:r>
            <a:r>
              <a:rPr lang="en-US" dirty="0" err="1"/>
              <a:t>Webseite</a:t>
            </a:r>
            <a:r>
              <a:rPr lang="en-US" dirty="0"/>
              <a:t>&lt;/title&gt;</a:t>
            </a:r>
          </a:p>
          <a:p>
            <a:r>
              <a:rPr lang="en-US" dirty="0"/>
              <a:t> 	&lt;meta name="description" content="Dies </a:t>
            </a:r>
            <a:r>
              <a:rPr lang="en-US" dirty="0" err="1"/>
              <a:t>ist</a:t>
            </a:r>
            <a:r>
              <a:rPr lang="en-US" dirty="0"/>
              <a:t> </a:t>
            </a:r>
            <a:r>
              <a:rPr lang="en-US" dirty="0" err="1"/>
              <a:t>eine</a:t>
            </a:r>
            <a:r>
              <a:rPr lang="en-US" dirty="0"/>
              <a:t> </a:t>
            </a:r>
            <a:r>
              <a:rPr lang="en-US" dirty="0" err="1"/>
              <a:t>Beispiel-Webseite</a:t>
            </a:r>
            <a:r>
              <a:rPr lang="en-US" dirty="0"/>
              <a:t>."&gt; </a:t>
            </a:r>
          </a:p>
          <a:p>
            <a:r>
              <a:rPr lang="en-US" dirty="0"/>
              <a:t>	&lt;meta name="keywords" content="HTML, CSS, </a:t>
            </a:r>
            <a:r>
              <a:rPr lang="en-US" dirty="0" err="1"/>
              <a:t>Beispiel</a:t>
            </a:r>
            <a:r>
              <a:rPr lang="en-US" dirty="0"/>
              <a:t>, Tutorial"&gt; </a:t>
            </a:r>
          </a:p>
          <a:p>
            <a:r>
              <a:rPr lang="en-US" dirty="0">
                <a:solidFill>
                  <a:srgbClr val="FF0000"/>
                </a:solidFill>
              </a:rPr>
              <a:t>	&lt;meta name="viewport" content="width=device-width, initial-scale=1.0"&gt; </a:t>
            </a:r>
          </a:p>
          <a:p>
            <a:r>
              <a:rPr lang="en-US" dirty="0"/>
              <a:t>	&lt;link </a:t>
            </a:r>
            <a:r>
              <a:rPr lang="en-US" dirty="0" err="1"/>
              <a:t>rel</a:t>
            </a:r>
            <a:r>
              <a:rPr lang="en-US" dirty="0"/>
              <a:t>="stylesheet" </a:t>
            </a:r>
            <a:r>
              <a:rPr lang="en-US" dirty="0" err="1"/>
              <a:t>href</a:t>
            </a:r>
            <a:r>
              <a:rPr lang="en-US" dirty="0"/>
              <a:t>="style.css"&gt; </a:t>
            </a:r>
          </a:p>
          <a:p>
            <a:r>
              <a:rPr lang="en-US" dirty="0"/>
              <a:t>	&lt;script </a:t>
            </a:r>
            <a:r>
              <a:rPr lang="en-US" dirty="0" err="1"/>
              <a:t>src</a:t>
            </a:r>
            <a:r>
              <a:rPr lang="en-US" dirty="0"/>
              <a:t>="script.js"&gt;&lt;/script&gt; </a:t>
            </a:r>
          </a:p>
          <a:p>
            <a:r>
              <a:rPr lang="en-US" dirty="0"/>
              <a:t>&lt;/head&gt;</a:t>
            </a:r>
          </a:p>
        </p:txBody>
      </p:sp>
      <p:sp>
        <p:nvSpPr>
          <p:cNvPr id="3" name="TextBox 2">
            <a:extLst>
              <a:ext uri="{FF2B5EF4-FFF2-40B4-BE49-F238E27FC236}">
                <a16:creationId xmlns:a16="http://schemas.microsoft.com/office/drawing/2014/main" id="{DED24597-E0B0-9B27-DA6F-C650980C883D}"/>
              </a:ext>
            </a:extLst>
          </p:cNvPr>
          <p:cNvSpPr txBox="1"/>
          <p:nvPr/>
        </p:nvSpPr>
        <p:spPr>
          <a:xfrm>
            <a:off x="522772" y="4558527"/>
            <a:ext cx="10241279" cy="1200329"/>
          </a:xfrm>
          <a:prstGeom prst="rect">
            <a:avLst/>
          </a:prstGeom>
          <a:noFill/>
        </p:spPr>
        <p:txBody>
          <a:bodyPr wrap="square" rtlCol="0">
            <a:spAutoFit/>
          </a:bodyPr>
          <a:lstStyle/>
          <a:p>
            <a:r>
              <a:rPr lang="de-DE" dirty="0"/>
              <a:t>Dieser Tag hilft, eine Webseite </a:t>
            </a:r>
            <a:r>
              <a:rPr lang="de-DE" b="1" dirty="0"/>
              <a:t>responsiv</a:t>
            </a:r>
            <a:r>
              <a:rPr lang="de-DE" dirty="0"/>
              <a:t> zu gestalten, sodass sie auf verschiedenen Geräten und Bildschirmgrößen korrekt aussieht. Gerade auf Mobilgeräten wird dadurch sichergestellt, dass die Webseite nicht skaliert dargestellt wird, sondern auf die volle Breite des Geräts angepasst ist.</a:t>
            </a:r>
            <a:endParaRPr lang="en-DE" b="1" dirty="0"/>
          </a:p>
        </p:txBody>
      </p:sp>
    </p:spTree>
    <p:extLst>
      <p:ext uri="{BB962C8B-B14F-4D97-AF65-F5344CB8AC3E}">
        <p14:creationId xmlns:p14="http://schemas.microsoft.com/office/powerpoint/2010/main" val="322082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A9708-EC7E-9595-084D-6E968903B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9B5A3A-910F-FBF8-975F-5415F212D5F9}"/>
              </a:ext>
            </a:extLst>
          </p:cNvPr>
          <p:cNvSpPr>
            <a:spLocks noGrp="1"/>
          </p:cNvSpPr>
          <p:nvPr>
            <p:ph type="title"/>
          </p:nvPr>
        </p:nvSpPr>
        <p:spPr>
          <a:xfrm>
            <a:off x="522772" y="329538"/>
            <a:ext cx="12056012" cy="786384"/>
          </a:xfrm>
        </p:spPr>
        <p:txBody>
          <a:bodyPr>
            <a:normAutofit/>
          </a:bodyPr>
          <a:lstStyle/>
          <a:p>
            <a:r>
              <a:rPr lang="en-US" dirty="0">
                <a:solidFill>
                  <a:srgbClr val="FF0000"/>
                </a:solidFill>
              </a:rPr>
              <a:t>&lt;Link </a:t>
            </a:r>
            <a:r>
              <a:rPr lang="en-US" dirty="0" err="1">
                <a:solidFill>
                  <a:srgbClr val="FF0000"/>
                </a:solidFill>
              </a:rPr>
              <a:t>rel</a:t>
            </a:r>
            <a:r>
              <a:rPr lang="en-US" dirty="0">
                <a:solidFill>
                  <a:srgbClr val="FF0000"/>
                </a:solidFill>
              </a:rPr>
              <a:t> stylesheet</a:t>
            </a:r>
            <a:r>
              <a:rPr lang="en-US" dirty="0"/>
              <a:t>&gt;</a:t>
            </a:r>
            <a:endParaRPr lang="en-DE" dirty="0"/>
          </a:p>
        </p:txBody>
      </p:sp>
      <p:sp>
        <p:nvSpPr>
          <p:cNvPr id="4" name="TextBox 3">
            <a:extLst>
              <a:ext uri="{FF2B5EF4-FFF2-40B4-BE49-F238E27FC236}">
                <a16:creationId xmlns:a16="http://schemas.microsoft.com/office/drawing/2014/main" id="{58257FF0-5415-FC70-7967-B4EAF5602C1F}"/>
              </a:ext>
            </a:extLst>
          </p:cNvPr>
          <p:cNvSpPr txBox="1"/>
          <p:nvPr/>
        </p:nvSpPr>
        <p:spPr>
          <a:xfrm>
            <a:off x="709208" y="1544563"/>
            <a:ext cx="10507432" cy="2585323"/>
          </a:xfrm>
          <a:prstGeom prst="rect">
            <a:avLst/>
          </a:prstGeom>
          <a:noFill/>
        </p:spPr>
        <p:txBody>
          <a:bodyPr wrap="square">
            <a:spAutoFit/>
          </a:bodyPr>
          <a:lstStyle/>
          <a:p>
            <a:r>
              <a:rPr lang="en-US" dirty="0"/>
              <a:t>&lt;head&gt; </a:t>
            </a:r>
          </a:p>
          <a:p>
            <a:r>
              <a:rPr lang="en-US" dirty="0"/>
              <a:t>	&lt;meta charset="UTF-8"&gt; </a:t>
            </a:r>
          </a:p>
          <a:p>
            <a:r>
              <a:rPr lang="en-US" dirty="0"/>
              <a:t>	&lt;title&gt;</a:t>
            </a:r>
            <a:r>
              <a:rPr lang="en-US" dirty="0" err="1"/>
              <a:t>Meine</a:t>
            </a:r>
            <a:r>
              <a:rPr lang="en-US" dirty="0"/>
              <a:t> </a:t>
            </a:r>
            <a:r>
              <a:rPr lang="en-US" dirty="0" err="1"/>
              <a:t>Webseite</a:t>
            </a:r>
            <a:r>
              <a:rPr lang="en-US" dirty="0"/>
              <a:t>&lt;/title&gt;</a:t>
            </a:r>
          </a:p>
          <a:p>
            <a:r>
              <a:rPr lang="en-US" dirty="0"/>
              <a:t> 	&lt;meta name="description" content="Dies </a:t>
            </a:r>
            <a:r>
              <a:rPr lang="en-US" dirty="0" err="1"/>
              <a:t>ist</a:t>
            </a:r>
            <a:r>
              <a:rPr lang="en-US" dirty="0"/>
              <a:t> </a:t>
            </a:r>
            <a:r>
              <a:rPr lang="en-US" dirty="0" err="1"/>
              <a:t>eine</a:t>
            </a:r>
            <a:r>
              <a:rPr lang="en-US" dirty="0"/>
              <a:t> </a:t>
            </a:r>
            <a:r>
              <a:rPr lang="en-US" dirty="0" err="1"/>
              <a:t>Beispiel-Webseite</a:t>
            </a:r>
            <a:r>
              <a:rPr lang="en-US" dirty="0"/>
              <a:t>."&gt; </a:t>
            </a:r>
          </a:p>
          <a:p>
            <a:r>
              <a:rPr lang="en-US" dirty="0"/>
              <a:t>	&lt;meta name="keywords" content="HTML, CSS, </a:t>
            </a:r>
            <a:r>
              <a:rPr lang="en-US" dirty="0" err="1"/>
              <a:t>Beispiel</a:t>
            </a:r>
            <a:r>
              <a:rPr lang="en-US" dirty="0"/>
              <a:t>, Tutorial"&gt; </a:t>
            </a:r>
          </a:p>
          <a:p>
            <a:r>
              <a:rPr lang="en-US" dirty="0"/>
              <a:t>	&lt;meta name="viewport" content="width=device-width, initial-scale=1.0"&gt; </a:t>
            </a:r>
          </a:p>
          <a:p>
            <a:r>
              <a:rPr lang="en-US" dirty="0"/>
              <a:t>	</a:t>
            </a:r>
            <a:r>
              <a:rPr lang="en-US" dirty="0">
                <a:solidFill>
                  <a:srgbClr val="FF0000"/>
                </a:solidFill>
              </a:rPr>
              <a:t>&lt;link </a:t>
            </a:r>
            <a:r>
              <a:rPr lang="en-US" dirty="0" err="1">
                <a:solidFill>
                  <a:srgbClr val="FF0000"/>
                </a:solidFill>
              </a:rPr>
              <a:t>rel</a:t>
            </a:r>
            <a:r>
              <a:rPr lang="en-US" dirty="0">
                <a:solidFill>
                  <a:srgbClr val="FF0000"/>
                </a:solidFill>
              </a:rPr>
              <a:t>="stylesheet" </a:t>
            </a:r>
            <a:r>
              <a:rPr lang="en-US" dirty="0" err="1">
                <a:solidFill>
                  <a:srgbClr val="FF0000"/>
                </a:solidFill>
              </a:rPr>
              <a:t>href</a:t>
            </a:r>
            <a:r>
              <a:rPr lang="en-US" dirty="0">
                <a:solidFill>
                  <a:srgbClr val="FF0000"/>
                </a:solidFill>
              </a:rPr>
              <a:t>="style.css"&gt; </a:t>
            </a:r>
          </a:p>
          <a:p>
            <a:r>
              <a:rPr lang="en-US" dirty="0"/>
              <a:t>	&lt;script </a:t>
            </a:r>
            <a:r>
              <a:rPr lang="en-US" dirty="0" err="1"/>
              <a:t>src</a:t>
            </a:r>
            <a:r>
              <a:rPr lang="en-US" dirty="0"/>
              <a:t>="script.js"&gt;&lt;/script&gt; </a:t>
            </a:r>
          </a:p>
          <a:p>
            <a:r>
              <a:rPr lang="en-US" dirty="0"/>
              <a:t>&lt;/head&gt;</a:t>
            </a:r>
          </a:p>
        </p:txBody>
      </p:sp>
      <p:sp>
        <p:nvSpPr>
          <p:cNvPr id="3" name="TextBox 2">
            <a:extLst>
              <a:ext uri="{FF2B5EF4-FFF2-40B4-BE49-F238E27FC236}">
                <a16:creationId xmlns:a16="http://schemas.microsoft.com/office/drawing/2014/main" id="{ED280EC6-7079-D7C2-5B46-18314A37C281}"/>
              </a:ext>
            </a:extLst>
          </p:cNvPr>
          <p:cNvSpPr txBox="1"/>
          <p:nvPr/>
        </p:nvSpPr>
        <p:spPr>
          <a:xfrm>
            <a:off x="522772" y="4558527"/>
            <a:ext cx="10241279" cy="1200329"/>
          </a:xfrm>
          <a:prstGeom prst="rect">
            <a:avLst/>
          </a:prstGeom>
          <a:noFill/>
        </p:spPr>
        <p:txBody>
          <a:bodyPr wrap="square" rtlCol="0">
            <a:spAutoFit/>
          </a:bodyPr>
          <a:lstStyle/>
          <a:p>
            <a:r>
              <a:rPr lang="de-DE" dirty="0"/>
              <a:t>Die Einbindung einer CSS-Datei in ein HTML-Dokument ermöglicht es, Stile (wie Farben, Schriftarten, Layouts usw.) auf die Elemente in diesem Dokument anzuwenden. Dies hilft, den Inhalt (HTML) von der Darstellung (CSS) zu trennen, was die Wartung und Aktualisierung des Designs einer Website erleichtert.</a:t>
            </a:r>
            <a:endParaRPr lang="en-DE" b="1" dirty="0"/>
          </a:p>
        </p:txBody>
      </p:sp>
    </p:spTree>
    <p:extLst>
      <p:ext uri="{BB962C8B-B14F-4D97-AF65-F5344CB8AC3E}">
        <p14:creationId xmlns:p14="http://schemas.microsoft.com/office/powerpoint/2010/main" val="426582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F40F-B836-6F0C-8D86-4EED41D9758E}"/>
              </a:ext>
            </a:extLst>
          </p:cNvPr>
          <p:cNvSpPr>
            <a:spLocks noGrp="1"/>
          </p:cNvSpPr>
          <p:nvPr>
            <p:ph type="title"/>
          </p:nvPr>
        </p:nvSpPr>
        <p:spPr/>
        <p:txBody>
          <a:bodyPr/>
          <a:lstStyle/>
          <a:p>
            <a:r>
              <a:rPr lang="en-US" dirty="0"/>
              <a:t>Tag &lt;body&gt;</a:t>
            </a:r>
            <a:endParaRPr lang="en-DE" dirty="0"/>
          </a:p>
        </p:txBody>
      </p:sp>
      <p:sp>
        <p:nvSpPr>
          <p:cNvPr id="3" name="Content Placeholder 2">
            <a:extLst>
              <a:ext uri="{FF2B5EF4-FFF2-40B4-BE49-F238E27FC236}">
                <a16:creationId xmlns:a16="http://schemas.microsoft.com/office/drawing/2014/main" id="{B410434A-4AC5-16A2-5DDB-1F37B9C38CE8}"/>
              </a:ext>
            </a:extLst>
          </p:cNvPr>
          <p:cNvSpPr>
            <a:spLocks noGrp="1"/>
          </p:cNvSpPr>
          <p:nvPr>
            <p:ph idx="1"/>
          </p:nvPr>
        </p:nvSpPr>
        <p:spPr/>
        <p:txBody>
          <a:bodyPr/>
          <a:lstStyle/>
          <a:p>
            <a:r>
              <a:rPr lang="de-DE" dirty="0"/>
              <a:t>Positionierung: Der &lt;</a:t>
            </a:r>
            <a:r>
              <a:rPr lang="de-DE" dirty="0" err="1"/>
              <a:t>body</a:t>
            </a:r>
            <a:r>
              <a:rPr lang="de-DE" dirty="0"/>
              <a:t>&gt;-Tag befindet sich zwischen dem &lt;</a:t>
            </a:r>
            <a:r>
              <a:rPr lang="de-DE" dirty="0" err="1"/>
              <a:t>head</a:t>
            </a:r>
            <a:r>
              <a:rPr lang="de-DE" dirty="0"/>
              <a:t>&gt;-Tag und dem schließenden &lt;/</a:t>
            </a:r>
            <a:r>
              <a:rPr lang="de-DE" dirty="0" err="1"/>
              <a:t>html</a:t>
            </a:r>
            <a:r>
              <a:rPr lang="de-DE" dirty="0"/>
              <a:t>&gt;-Tag. </a:t>
            </a:r>
          </a:p>
          <a:p>
            <a:r>
              <a:rPr lang="de-DE" dirty="0"/>
              <a:t>Alles, was zwischen dem öffnenden &lt;</a:t>
            </a:r>
            <a:r>
              <a:rPr lang="de-DE" dirty="0" err="1"/>
              <a:t>body</a:t>
            </a:r>
            <a:r>
              <a:rPr lang="de-DE" dirty="0"/>
              <a:t>&gt;-Tag und dem schließenden &lt;/</a:t>
            </a:r>
            <a:r>
              <a:rPr lang="de-DE" dirty="0" err="1"/>
              <a:t>body</a:t>
            </a:r>
            <a:r>
              <a:rPr lang="de-DE" dirty="0"/>
              <a:t>&gt;-Tag steht, wird im Browser angezeigt. </a:t>
            </a:r>
          </a:p>
          <a:p>
            <a:r>
              <a:rPr lang="de-DE" dirty="0"/>
              <a:t>Dazu gehören Texte, Bilder, Links, Videos, Formulare und andere HTML-Elemente. </a:t>
            </a:r>
          </a:p>
          <a:p>
            <a:r>
              <a:rPr lang="de-DE" dirty="0"/>
              <a:t>Der Inhalt im &lt;</a:t>
            </a:r>
            <a:r>
              <a:rPr lang="de-DE" dirty="0" err="1"/>
              <a:t>body</a:t>
            </a:r>
            <a:r>
              <a:rPr lang="de-DE" dirty="0"/>
              <a:t>&gt;-Tag wird in der Reihenfolge angezeigt, in der es im HTML-Dokument definiert ist.</a:t>
            </a:r>
            <a:endParaRPr lang="en-DE" dirty="0"/>
          </a:p>
        </p:txBody>
      </p:sp>
    </p:spTree>
    <p:extLst>
      <p:ext uri="{BB962C8B-B14F-4D97-AF65-F5344CB8AC3E}">
        <p14:creationId xmlns:p14="http://schemas.microsoft.com/office/powerpoint/2010/main" val="280677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3094-9E7E-F48C-B09A-2179E3B83734}"/>
              </a:ext>
            </a:extLst>
          </p:cNvPr>
          <p:cNvSpPr>
            <a:spLocks noGrp="1"/>
          </p:cNvSpPr>
          <p:nvPr>
            <p:ph type="title"/>
          </p:nvPr>
        </p:nvSpPr>
        <p:spPr>
          <a:xfrm>
            <a:off x="105508" y="12661"/>
            <a:ext cx="10241280" cy="1234440"/>
          </a:xfrm>
        </p:spPr>
        <p:txBody>
          <a:bodyPr/>
          <a:lstStyle/>
          <a:p>
            <a:r>
              <a:rPr lang="en-US" dirty="0"/>
              <a:t>CSS</a:t>
            </a:r>
            <a:endParaRPr lang="en-DE" dirty="0"/>
          </a:p>
        </p:txBody>
      </p:sp>
      <p:sp>
        <p:nvSpPr>
          <p:cNvPr id="3" name="Content Placeholder 2">
            <a:extLst>
              <a:ext uri="{FF2B5EF4-FFF2-40B4-BE49-F238E27FC236}">
                <a16:creationId xmlns:a16="http://schemas.microsoft.com/office/drawing/2014/main" id="{ADD00E3A-1243-685F-D8F6-61798794F742}"/>
              </a:ext>
            </a:extLst>
          </p:cNvPr>
          <p:cNvSpPr>
            <a:spLocks noGrp="1"/>
          </p:cNvSpPr>
          <p:nvPr>
            <p:ph idx="1"/>
          </p:nvPr>
        </p:nvSpPr>
        <p:spPr>
          <a:xfrm>
            <a:off x="105508" y="1591760"/>
            <a:ext cx="7026812" cy="3959352"/>
          </a:xfrm>
        </p:spPr>
        <p:txBody>
          <a:bodyPr/>
          <a:lstStyle/>
          <a:p>
            <a:r>
              <a:rPr lang="de-DE" dirty="0"/>
              <a:t>CSS (Cascading Style Sheets) ist eine Stylesheet-Sprache, die verwendet wird, um das Layout und das Erscheinungsbild von HTML-Dokumenten zu steuern. Hier ist eine Einführung in die grundlegende CSS-Syntax und die verschiedenen Arten von Selektoren.</a:t>
            </a:r>
          </a:p>
          <a:p>
            <a:r>
              <a:rPr lang="de-DE" b="1" dirty="0"/>
              <a:t>CSS-Syntax</a:t>
            </a:r>
          </a:p>
          <a:p>
            <a:r>
              <a:rPr lang="de-DE" dirty="0"/>
              <a:t>Die grundlegende Syntax von CSS besteht aus </a:t>
            </a:r>
            <a:r>
              <a:rPr lang="de-DE" b="1" dirty="0"/>
              <a:t>Selektoren</a:t>
            </a:r>
            <a:r>
              <a:rPr lang="de-DE" dirty="0"/>
              <a:t>, </a:t>
            </a:r>
            <a:r>
              <a:rPr lang="de-DE" b="1" dirty="0"/>
              <a:t>Eigenschaften</a:t>
            </a:r>
            <a:r>
              <a:rPr lang="de-DE" dirty="0"/>
              <a:t> und </a:t>
            </a:r>
            <a:r>
              <a:rPr lang="de-DE" b="1" dirty="0"/>
              <a:t>Werten</a:t>
            </a:r>
            <a:r>
              <a:rPr lang="de-DE" dirty="0"/>
              <a:t>. Hier ist das allgemeine Format.</a:t>
            </a:r>
          </a:p>
          <a:p>
            <a:endParaRPr lang="de-DE" dirty="0"/>
          </a:p>
          <a:p>
            <a:endParaRPr lang="de-DE" b="1" dirty="0"/>
          </a:p>
          <a:p>
            <a:endParaRPr lang="en-DE" dirty="0"/>
          </a:p>
        </p:txBody>
      </p:sp>
      <p:sp>
        <p:nvSpPr>
          <p:cNvPr id="4" name="TextBox 3">
            <a:extLst>
              <a:ext uri="{FF2B5EF4-FFF2-40B4-BE49-F238E27FC236}">
                <a16:creationId xmlns:a16="http://schemas.microsoft.com/office/drawing/2014/main" id="{1705244F-6E91-8D4D-6725-867A5C922EE3}"/>
              </a:ext>
            </a:extLst>
          </p:cNvPr>
          <p:cNvSpPr txBox="1"/>
          <p:nvPr/>
        </p:nvSpPr>
        <p:spPr>
          <a:xfrm>
            <a:off x="7779434" y="2258268"/>
            <a:ext cx="3388737" cy="1661993"/>
          </a:xfrm>
          <a:prstGeom prst="rect">
            <a:avLst/>
          </a:prstGeom>
          <a:noFill/>
        </p:spPr>
        <p:txBody>
          <a:bodyPr wrap="square" rtlCol="0">
            <a:spAutoFit/>
          </a:bodyPr>
          <a:lstStyle/>
          <a:p>
            <a:r>
              <a:rPr lang="en-US" sz="2800" b="1" dirty="0"/>
              <a:t>selector {</a:t>
            </a:r>
          </a:p>
          <a:p>
            <a:r>
              <a:rPr lang="en-US" sz="2800" b="1" dirty="0"/>
              <a:t>    property: value;</a:t>
            </a:r>
          </a:p>
          <a:p>
            <a:r>
              <a:rPr lang="en-US" sz="2800" b="1" dirty="0"/>
              <a:t>}</a:t>
            </a:r>
          </a:p>
          <a:p>
            <a:endParaRPr lang="en-DE" dirty="0"/>
          </a:p>
        </p:txBody>
      </p:sp>
    </p:spTree>
    <p:extLst>
      <p:ext uri="{BB962C8B-B14F-4D97-AF65-F5344CB8AC3E}">
        <p14:creationId xmlns:p14="http://schemas.microsoft.com/office/powerpoint/2010/main" val="2370682769"/>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413424"/>
      </a:dk2>
      <a:lt2>
        <a:srgbClr val="E2E7E8"/>
      </a:lt2>
      <a:accent1>
        <a:srgbClr val="C39790"/>
      </a:accent1>
      <a:accent2>
        <a:srgbClr val="B79D7A"/>
      </a:accent2>
      <a:accent3>
        <a:srgbClr val="A6A57E"/>
      </a:accent3>
      <a:accent4>
        <a:srgbClr val="95AB75"/>
      </a:accent4>
      <a:accent5>
        <a:srgbClr val="8BAD83"/>
      </a:accent5>
      <a:accent6>
        <a:srgbClr val="78AF85"/>
      </a:accent6>
      <a:hlink>
        <a:srgbClr val="5A8B94"/>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63</TotalTime>
  <Words>1570</Words>
  <Application>Microsoft Office PowerPoint</Application>
  <PresentationFormat>Widescreen</PresentationFormat>
  <Paragraphs>172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Avenir Next LT Pro</vt:lpstr>
      <vt:lpstr>GradientRiseVTI</vt:lpstr>
      <vt:lpstr>HTML – CSS Grundlage</vt:lpstr>
      <vt:lpstr>Was ist HTML</vt:lpstr>
      <vt:lpstr>Aufbau von HTML</vt:lpstr>
      <vt:lpstr>Tag head &lt;head&gt;</vt:lpstr>
      <vt:lpstr>Tag&lt;meta&gt;</vt:lpstr>
      <vt:lpstr>&lt;meta "viewport&gt;</vt:lpstr>
      <vt:lpstr>&lt;Link rel stylesheet&gt;</vt:lpstr>
      <vt:lpstr>Tag &lt;body&gt;</vt:lpstr>
      <vt:lpstr>CSS</vt:lpstr>
      <vt:lpstr>CSS Syntax</vt:lpstr>
      <vt:lpstr>Example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Khorsandfard</dc:creator>
  <cp:lastModifiedBy>Ali Khorsandfard</cp:lastModifiedBy>
  <cp:revision>1</cp:revision>
  <dcterms:created xsi:type="dcterms:W3CDTF">2024-10-27T21:17:55Z</dcterms:created>
  <dcterms:modified xsi:type="dcterms:W3CDTF">2024-10-27T22:21:08Z</dcterms:modified>
</cp:coreProperties>
</file>