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5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12:12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4260 0 0,'126'105'0'0'0,"6"24"-1616"0"0,-7 29 12 0 0,-25 19 676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3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5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216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9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253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8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2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148EB-A508-423A-914F-821E042A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4758611"/>
            <a:ext cx="8508893" cy="1024415"/>
          </a:xfrm>
        </p:spPr>
        <p:txBody>
          <a:bodyPr>
            <a:normAutofit/>
          </a:bodyPr>
          <a:lstStyle/>
          <a:p>
            <a:r>
              <a:rPr lang="en-GB"/>
              <a:t>GIT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41725-674C-4AF3-87C4-E8031A91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5865845"/>
            <a:ext cx="8459130" cy="4285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Ali Khorsandfard (English) April 2023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59CDC56-04C7-437C-A572-9EB39305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099473"/>
            <a:ext cx="2483779" cy="542197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95BEC1-50E0-4C27-8509-DEE29F65E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1" b="1"/>
          <a:stretch/>
        </p:blipFill>
        <p:spPr>
          <a:xfrm>
            <a:off x="3448978" y="1862189"/>
            <a:ext cx="2483778" cy="1016765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8EDD20C9-C0DD-4AB3-A011-DEC1372EE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89" y="1979376"/>
            <a:ext cx="2483778" cy="78239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D3E0D01-0D84-44A0-9800-DD9C8DC0A3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 r="-1" b="20484"/>
          <a:stretch/>
        </p:blipFill>
        <p:spPr>
          <a:xfrm>
            <a:off x="9059999" y="1943071"/>
            <a:ext cx="2483777" cy="8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9BC3-B5C5-4E0C-8236-8461407B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Add new File in Directory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17FF-FE41-4F48-A018-F84802DE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new folder and go inside and type “git init” in cmd.</a:t>
            </a:r>
          </a:p>
          <a:p>
            <a:r>
              <a:rPr lang="en-GB" dirty="0">
                <a:solidFill>
                  <a:schemeClr val="bg1"/>
                </a:solidFill>
              </a:rPr>
              <a:t>Just create new PowerPoint file inside the folder you have just created. you can add some slides and design. Then save the file</a:t>
            </a:r>
          </a:p>
          <a:p>
            <a:r>
              <a:rPr lang="en-GB" dirty="0">
                <a:solidFill>
                  <a:schemeClr val="bg1"/>
                </a:solidFill>
              </a:rPr>
              <a:t>Now go to cmd and run again command </a:t>
            </a:r>
            <a:r>
              <a:rPr lang="en-GB" dirty="0">
                <a:solidFill>
                  <a:schemeClr val="bg1"/>
                </a:solidFill>
                <a:highlight>
                  <a:srgbClr val="000080"/>
                </a:highlight>
              </a:rPr>
              <a:t>git status</a:t>
            </a:r>
          </a:p>
          <a:p>
            <a:r>
              <a:rPr lang="en-GB" dirty="0">
                <a:solidFill>
                  <a:schemeClr val="bg1"/>
                </a:solidFill>
              </a:rPr>
              <a:t>You can see git detect new file!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If you delete .git folder git status doesn’t work and say:</a:t>
            </a:r>
          </a:p>
          <a:p>
            <a:r>
              <a:rPr lang="en-GB" dirty="0">
                <a:solidFill>
                  <a:srgbClr val="FF0000"/>
                </a:solidFill>
              </a:rPr>
              <a:t>fatal: not a git repository (or any of the parent directories): .git</a:t>
            </a:r>
            <a:endParaRPr lang="LID4096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5415B3-44F2-4178-A037-ED228B61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04" y="1676910"/>
            <a:ext cx="6202092" cy="350418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583CED-EEC5-4B38-B058-5359A1262545}"/>
                  </a:ext>
                </a:extLst>
              </p14:cNvPr>
              <p14:cNvContentPartPr/>
              <p14:nvPr/>
            </p14:nvContentPartPr>
            <p14:xfrm>
              <a:off x="7702488" y="2855736"/>
              <a:ext cx="174240" cy="20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583CED-EEC5-4B38-B058-5359A12625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3488" y="2846736"/>
                <a:ext cx="1918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3DA17-4D6B-4AA7-806B-C76F8622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C493-2F52-4109-A39F-057F8181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Install it on our PC!</a:t>
            </a:r>
          </a:p>
          <a:p>
            <a:r>
              <a:rPr lang="en-GB" dirty="0"/>
              <a:t>Create your First Repository</a:t>
            </a:r>
          </a:p>
          <a:p>
            <a:r>
              <a:rPr lang="en-GB" dirty="0">
                <a:solidFill>
                  <a:schemeClr val="tx1"/>
                </a:solidFill>
              </a:rPr>
              <a:t>Command : git status </a:t>
            </a:r>
          </a:p>
          <a:p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3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3149-5F22-455C-B217-0CAEBC3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643467"/>
            <a:ext cx="4755791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Install Git on Your PC!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56AD17-45F6-3E27-8D81-6A1072C3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6" y="2221009"/>
            <a:ext cx="4365501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https://git-scm.com/</a:t>
            </a:r>
            <a:r>
              <a:rPr lang="en-US" dirty="0">
                <a:solidFill>
                  <a:schemeClr val="bg1"/>
                </a:solidFill>
              </a:rPr>
              <a:t> and download/install software.</a:t>
            </a:r>
          </a:p>
          <a:p>
            <a:r>
              <a:rPr lang="en-US" dirty="0">
                <a:solidFill>
                  <a:schemeClr val="bg1"/>
                </a:solidFill>
              </a:rPr>
              <a:t>You can also check GUI’s software based on your need! For example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Sourcetree</a:t>
            </a:r>
            <a:r>
              <a:rPr lang="en-US" dirty="0">
                <a:solidFill>
                  <a:schemeClr val="bg1"/>
                </a:solidFill>
              </a:rPr>
              <a:t> software. It is free!</a:t>
            </a:r>
          </a:p>
          <a:p>
            <a:r>
              <a:rPr lang="en-US" dirty="0">
                <a:solidFill>
                  <a:schemeClr val="bg1"/>
                </a:solidFill>
              </a:rPr>
              <a:t>Check if it is installed: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 CMD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Type: git --version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D514D5D-EE5E-4047-A058-263288547D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2" r="3" b="3"/>
          <a:stretch/>
        </p:blipFill>
        <p:spPr>
          <a:xfrm>
            <a:off x="6096001" y="1581751"/>
            <a:ext cx="5143500" cy="3681983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A14A5-77D7-6609-97AB-096CA2495361}"/>
              </a:ext>
            </a:extLst>
          </p:cNvPr>
          <p:cNvSpPr/>
          <p:nvPr/>
        </p:nvSpPr>
        <p:spPr>
          <a:xfrm>
            <a:off x="9464040" y="4663440"/>
            <a:ext cx="822960" cy="2560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3F51A8-0C5A-6DFD-4B0A-DF5DC10ED7B3}"/>
              </a:ext>
            </a:extLst>
          </p:cNvPr>
          <p:cNvSpPr/>
          <p:nvPr/>
        </p:nvSpPr>
        <p:spPr>
          <a:xfrm>
            <a:off x="8750808" y="4599432"/>
            <a:ext cx="56944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92648B-8442-08F6-BC84-4A6969A231E7}"/>
              </a:ext>
            </a:extLst>
          </p:cNvPr>
          <p:cNvSpPr/>
          <p:nvPr/>
        </p:nvSpPr>
        <p:spPr>
          <a:xfrm>
            <a:off x="10158984" y="3355848"/>
            <a:ext cx="283464" cy="58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75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2C7C9-3594-4CE9-A1EA-F2436F6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>
                <a:solidFill>
                  <a:schemeClr val="bg1"/>
                </a:solidFill>
              </a:rPr>
              <a:t>Check if you successfully install git</a:t>
            </a:r>
            <a:endParaRPr lang="LID4096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754-7743-4271-8053-3D6115A2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Open command prompt on your windows. The path doesn’t matter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Type following command:  </a:t>
            </a:r>
          </a:p>
          <a:p>
            <a:pPr lvl="1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 -–version and press enter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You shall see answer like the picture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version number can be different on your machine.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If you see answer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git version xxx </a:t>
            </a:r>
            <a:r>
              <a:rPr lang="en-GB" dirty="0">
                <a:solidFill>
                  <a:schemeClr val="bg1"/>
                </a:solidFill>
              </a:rPr>
              <a:t>it means you installed git  successfully.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D17541-D1F6-7F7A-4C07-664A4F81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1786231"/>
            <a:ext cx="5143500" cy="300894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9DAC849-E6D4-F82C-8D6D-D21481F9E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30" y="1642649"/>
            <a:ext cx="5963482" cy="32961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BF8CBF-6056-6250-7C1D-6BECF0C50E2E}"/>
              </a:ext>
            </a:extLst>
          </p:cNvPr>
          <p:cNvSpPr/>
          <p:nvPr/>
        </p:nvSpPr>
        <p:spPr>
          <a:xfrm>
            <a:off x="7562088" y="2660904"/>
            <a:ext cx="1301083" cy="320040"/>
          </a:xfrm>
          <a:prstGeom prst="rect">
            <a:avLst/>
          </a:prstGeom>
          <a:noFill/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763BF-139E-3EB1-E5DA-11DF7301FBED}"/>
              </a:ext>
            </a:extLst>
          </p:cNvPr>
          <p:cNvCxnSpPr/>
          <p:nvPr/>
        </p:nvCxnSpPr>
        <p:spPr>
          <a:xfrm>
            <a:off x="5998464" y="2907792"/>
            <a:ext cx="12344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85872C-A6F7-A5FB-B086-7710B3D61E3F}"/>
              </a:ext>
            </a:extLst>
          </p:cNvPr>
          <p:cNvCxnSpPr/>
          <p:nvPr/>
        </p:nvCxnSpPr>
        <p:spPr>
          <a:xfrm rot="16200000" flipV="1">
            <a:off x="5217383" y="4074382"/>
            <a:ext cx="2414016" cy="355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DE404-8106-0DF1-C2F8-0103493CA240}"/>
              </a:ext>
            </a:extLst>
          </p:cNvPr>
          <p:cNvSpPr/>
          <p:nvPr/>
        </p:nvSpPr>
        <p:spPr>
          <a:xfrm>
            <a:off x="5139225" y="5348996"/>
            <a:ext cx="4187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the path</a:t>
            </a:r>
          </a:p>
        </p:txBody>
      </p:sp>
    </p:spTree>
    <p:extLst>
      <p:ext uri="{BB962C8B-B14F-4D97-AF65-F5344CB8AC3E}">
        <p14:creationId xmlns:p14="http://schemas.microsoft.com/office/powerpoint/2010/main" val="33276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C7C9-3594-4CE9-A1EA-F2436F6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4" y="147329"/>
            <a:ext cx="8474187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Create your First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754-7743-4271-8053-3D6115A2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98" y="1426217"/>
            <a:ext cx="8589864" cy="147267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Create folder anywhere on your PC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CMD and go to the folder path t</a:t>
            </a:r>
            <a:r>
              <a:rPr lang="en-US" dirty="0"/>
              <a:t>hat you have created 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Type:  </a:t>
            </a:r>
            <a:r>
              <a:rPr lang="en-GB" dirty="0">
                <a:highlight>
                  <a:srgbClr val="FFFF00"/>
                </a:highlight>
              </a:rPr>
              <a:t>git init </a:t>
            </a:r>
            <a:r>
              <a:rPr lang="en-GB" dirty="0"/>
              <a:t>and press Enter</a:t>
            </a:r>
          </a:p>
          <a:p>
            <a:pPr>
              <a:buFont typeface="+mj-lt"/>
              <a:buAutoNum type="arabicPeriod"/>
            </a:pPr>
            <a:r>
              <a:rPr lang="en-GB" dirty="0"/>
              <a:t>You shall see Initialized empty Git repository in …</a:t>
            </a:r>
          </a:p>
          <a:p>
            <a:endParaRPr lang="LID4096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802F5-8E25-48F2-A67F-AE61DEFE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0" y="3117070"/>
            <a:ext cx="7280496" cy="3294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7BD2E-8365-4C48-BC37-2028162C6FDB}"/>
              </a:ext>
            </a:extLst>
          </p:cNvPr>
          <p:cNvSpPr/>
          <p:nvPr/>
        </p:nvSpPr>
        <p:spPr>
          <a:xfrm>
            <a:off x="4903298" y="3907010"/>
            <a:ext cx="941832" cy="2286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E36DB-6306-42A3-9A42-5B1A6F0E7A57}"/>
              </a:ext>
            </a:extLst>
          </p:cNvPr>
          <p:cNvSpPr/>
          <p:nvPr/>
        </p:nvSpPr>
        <p:spPr>
          <a:xfrm>
            <a:off x="1221616" y="4063483"/>
            <a:ext cx="2994946" cy="2286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Repository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After creating your git </a:t>
            </a:r>
            <a:r>
              <a:rPr lang="en-GB" dirty="0" err="1">
                <a:solidFill>
                  <a:schemeClr val="bg1"/>
                </a:solidFill>
              </a:rPr>
              <a:t>Repositoy</a:t>
            </a:r>
            <a:r>
              <a:rPr lang="en-GB" dirty="0">
                <a:solidFill>
                  <a:schemeClr val="bg1"/>
                </a:solidFill>
              </a:rPr>
              <a:t> with git init command</a:t>
            </a:r>
          </a:p>
          <a:p>
            <a:r>
              <a:rPr lang="en-GB" dirty="0">
                <a:solidFill>
                  <a:schemeClr val="bg1"/>
                </a:solidFill>
              </a:rPr>
              <a:t>Type dir/a </a:t>
            </a:r>
          </a:p>
          <a:p>
            <a:r>
              <a:rPr lang="en-GB" dirty="0">
                <a:solidFill>
                  <a:schemeClr val="bg1"/>
                </a:solidFill>
              </a:rPr>
              <a:t>you see git init created a hidden folder called .git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E99AC4-BCB9-48D2-8EA3-AE9D5A54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1" y="1855059"/>
            <a:ext cx="6222843" cy="270779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22856-2E82-423C-9EAE-80D10348D07D}"/>
              </a:ext>
            </a:extLst>
          </p:cNvPr>
          <p:cNvSpPr/>
          <p:nvPr/>
        </p:nvSpPr>
        <p:spPr>
          <a:xfrm>
            <a:off x="7747597" y="2559070"/>
            <a:ext cx="566925" cy="19960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620F4-F991-410F-1BEC-A6F9B49F5BBB}"/>
              </a:ext>
            </a:extLst>
          </p:cNvPr>
          <p:cNvSpPr/>
          <p:nvPr/>
        </p:nvSpPr>
        <p:spPr>
          <a:xfrm>
            <a:off x="5524212" y="3262456"/>
            <a:ext cx="2506847" cy="77567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6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D6F-88DB-0EA7-B0E6-D6BFCEFC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folder .git?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7516-03E9-C8F0-D25A-032C2C4D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Git follows every single change </a:t>
            </a:r>
            <a:r>
              <a:rPr lang="en-GB" dirty="0"/>
              <a:t>in whole directory and sub directory that it initialized with command “</a:t>
            </a:r>
            <a:r>
              <a:rPr lang="en-GB" dirty="0">
                <a:highlight>
                  <a:srgbClr val="FFFF00"/>
                </a:highlight>
              </a:rPr>
              <a:t>git init</a:t>
            </a:r>
            <a:r>
              <a:rPr lang="en-GB" dirty="0"/>
              <a:t>”.</a:t>
            </a:r>
          </a:p>
          <a:p>
            <a:r>
              <a:rPr lang="en-GB" dirty="0"/>
              <a:t>For tracking any change in file it need a database. </a:t>
            </a:r>
          </a:p>
          <a:p>
            <a:r>
              <a:rPr lang="en-GB" dirty="0"/>
              <a:t>.git folder , is database and everything git need for this purpose.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Never Ever touch or delete this folder</a:t>
            </a:r>
          </a:p>
        </p:txBody>
      </p:sp>
    </p:spTree>
    <p:extLst>
      <p:ext uri="{BB962C8B-B14F-4D97-AF65-F5344CB8AC3E}">
        <p14:creationId xmlns:p14="http://schemas.microsoft.com/office/powerpoint/2010/main" val="245245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 status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Type git status in CMD.</a:t>
            </a:r>
          </a:p>
          <a:p>
            <a:r>
              <a:rPr lang="en-GB" dirty="0">
                <a:solidFill>
                  <a:schemeClr val="bg1"/>
                </a:solidFill>
              </a:rPr>
              <a:t>Please pay attention to 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 branch master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E4AB2C-C635-4E31-A516-24163A38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49" y="1236000"/>
            <a:ext cx="7445213" cy="28234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9E957-DECF-4B26-83B5-5DC2486B7B9E}"/>
              </a:ext>
            </a:extLst>
          </p:cNvPr>
          <p:cNvSpPr/>
          <p:nvPr/>
        </p:nvSpPr>
        <p:spPr>
          <a:xfrm>
            <a:off x="9537567" y="1733458"/>
            <a:ext cx="1243679" cy="3281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1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F941-182F-4C33-8628-1E9E18A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Install Git on your PC/Laptop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CMD and type:  “git -–version”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new folder anywhere on your PC or Laptop</a:t>
            </a:r>
          </a:p>
          <a:p>
            <a:pPr>
              <a:buFont typeface="+mj-lt"/>
              <a:buAutoNum type="arabicPeriod"/>
            </a:pPr>
            <a:r>
              <a:rPr lang="en-GB" dirty="0"/>
              <a:t>Go to folder address with command line</a:t>
            </a:r>
          </a:p>
          <a:p>
            <a:pPr>
              <a:buFont typeface="+mj-lt"/>
              <a:buAutoNum type="arabicPeriod"/>
            </a:pPr>
            <a:r>
              <a:rPr lang="en-GB" dirty="0"/>
              <a:t>Type command: “git init”</a:t>
            </a:r>
          </a:p>
          <a:p>
            <a:pPr>
              <a:buFont typeface="+mj-lt"/>
              <a:buAutoNum type="arabicPeriod"/>
            </a:pPr>
            <a:r>
              <a:rPr lang="en-GB" dirty="0"/>
              <a:t>Check if git folder is generated by Typing command: “dir/a”</a:t>
            </a:r>
          </a:p>
          <a:p>
            <a:pPr>
              <a:buFont typeface="+mj-lt"/>
              <a:buAutoNum type="arabicPeriod"/>
            </a:pPr>
            <a:r>
              <a:rPr lang="en-GB" dirty="0"/>
              <a:t>Type command “git status” to see information about current status.</a:t>
            </a:r>
          </a:p>
          <a:p>
            <a:pPr>
              <a:buFont typeface="+mj-lt"/>
              <a:buAutoNum type="arabicPeriod"/>
            </a:pPr>
            <a:r>
              <a:rPr lang="en-GB" dirty="0"/>
              <a:t> pay attention on current </a:t>
            </a:r>
            <a:r>
              <a:rPr lang="en-GB" dirty="0" err="1"/>
              <a:t>beanch</a:t>
            </a:r>
            <a:r>
              <a:rPr lang="en-GB" dirty="0"/>
              <a:t> and read answer carefully</a:t>
            </a:r>
          </a:p>
          <a:p>
            <a:pPr>
              <a:buFont typeface="+mj-lt"/>
              <a:buAutoNum type="arabicPeriod"/>
            </a:pPr>
            <a:r>
              <a:rPr lang="en-GB" dirty="0"/>
              <a:t>3 times Repeat items 2 – 8 </a:t>
            </a:r>
          </a:p>
          <a:p>
            <a:pPr>
              <a:buFont typeface="+mj-lt"/>
              <a:buAutoNum type="arabicPeriod"/>
            </a:pPr>
            <a:endParaRPr lang="LID4096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DD5-5118-401C-A575-CC19C36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Training</a:t>
            </a:r>
            <a:endParaRPr lang="LID409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23A3D"/>
      </a:dk2>
      <a:lt2>
        <a:srgbClr val="E8E6E2"/>
      </a:lt2>
      <a:accent1>
        <a:srgbClr val="2971E7"/>
      </a:accent1>
      <a:accent2>
        <a:srgbClr val="17AED5"/>
      </a:accent2>
      <a:accent3>
        <a:srgbClr val="20B596"/>
      </a:accent3>
      <a:accent4>
        <a:srgbClr val="14BC52"/>
      </a:accent4>
      <a:accent5>
        <a:srgbClr val="28BB21"/>
      </a:accent5>
      <a:accent6>
        <a:srgbClr val="5FB714"/>
      </a:accent6>
      <a:hlink>
        <a:srgbClr val="A57B3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456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Trebuchet MS</vt:lpstr>
      <vt:lpstr>Wingdings 3</vt:lpstr>
      <vt:lpstr>BrushVTI</vt:lpstr>
      <vt:lpstr>Facet</vt:lpstr>
      <vt:lpstr>GIT</vt:lpstr>
      <vt:lpstr>Agenda</vt:lpstr>
      <vt:lpstr>Install Git on Your PC!</vt:lpstr>
      <vt:lpstr>Check if you successfully install git</vt:lpstr>
      <vt:lpstr>Create your First Repository</vt:lpstr>
      <vt:lpstr>Check Repository</vt:lpstr>
      <vt:lpstr>What is folder .git?</vt:lpstr>
      <vt:lpstr>git status</vt:lpstr>
      <vt:lpstr>Training</vt:lpstr>
      <vt:lpstr>Add new File in Directory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Ali Khorsandfard</dc:creator>
  <cp:lastModifiedBy>Ali Khorsandfard</cp:lastModifiedBy>
  <cp:revision>25</cp:revision>
  <dcterms:created xsi:type="dcterms:W3CDTF">2023-03-16T09:32:43Z</dcterms:created>
  <dcterms:modified xsi:type="dcterms:W3CDTF">2023-04-04T07:22:57Z</dcterms:modified>
</cp:coreProperties>
</file>