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EBE1-0487-4C9F-817E-7940051CFED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90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EBE1-0487-4C9F-817E-7940051CFED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9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EBE1-0487-4C9F-817E-7940051CFED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3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EBE1-0487-4C9F-817E-7940051CFED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4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EBE1-0487-4C9F-817E-7940051CFED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7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EBE1-0487-4C9F-817E-7940051CFED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25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EBE1-0487-4C9F-817E-7940051CFED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1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EBE1-0487-4C9F-817E-7940051CFED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EBE1-0487-4C9F-817E-7940051CFED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7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EBE1-0487-4C9F-817E-7940051CFED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47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EBE1-0487-4C9F-817E-7940051CFED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06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FEBE1-0487-4C9F-817E-7940051CFED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4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65091" y="620688"/>
            <a:ext cx="2425664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배경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장애인 교통문제 심각</a:t>
            </a:r>
            <a:endParaRPr lang="en-US" altLang="ko-KR" dirty="0" smtClean="0"/>
          </a:p>
          <a:p>
            <a:r>
              <a:rPr lang="ko-KR" altLang="en-US" dirty="0" smtClean="0"/>
              <a:t>콜택시 </a:t>
            </a:r>
            <a:r>
              <a:rPr lang="en-US" altLang="ko-KR" dirty="0" smtClean="0"/>
              <a:t>X</a:t>
            </a:r>
          </a:p>
          <a:p>
            <a:r>
              <a:rPr lang="ko-KR" altLang="en-US" dirty="0" smtClean="0"/>
              <a:t>버스 </a:t>
            </a:r>
            <a:r>
              <a:rPr lang="en-US" altLang="ko-KR" dirty="0" smtClean="0"/>
              <a:t>X</a:t>
            </a:r>
          </a:p>
          <a:p>
            <a:r>
              <a:rPr lang="ko-KR" altLang="en-US" dirty="0" smtClean="0"/>
              <a:t>지하철 </a:t>
            </a:r>
            <a:r>
              <a:rPr lang="en-US" altLang="ko-KR" dirty="0" smtClean="0"/>
              <a:t>X</a:t>
            </a:r>
          </a:p>
          <a:p>
            <a:r>
              <a:rPr lang="ko-KR" altLang="en-US" dirty="0" err="1" smtClean="0"/>
              <a:t>이용힘듬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671222" y="3068960"/>
            <a:ext cx="241340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smtClean="0"/>
              <a:t>대안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장애인 콜택시 </a:t>
            </a:r>
            <a:r>
              <a:rPr lang="en-US" altLang="ko-KR" dirty="0" smtClean="0"/>
              <a:t>/</a:t>
            </a:r>
          </a:p>
          <a:p>
            <a:r>
              <a:rPr lang="ko-KR" altLang="en-US" dirty="0" err="1" smtClean="0"/>
              <a:t>카셰어링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타다</a:t>
            </a:r>
            <a:r>
              <a:rPr lang="en-US" altLang="ko-KR" dirty="0" smtClean="0"/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77630" y="4491868"/>
            <a:ext cx="241340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smtClean="0"/>
              <a:t>결론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수요예측</a:t>
            </a:r>
            <a:r>
              <a:rPr lang="en-US" altLang="ko-KR" dirty="0" smtClean="0"/>
              <a:t> /</a:t>
            </a:r>
          </a:p>
          <a:p>
            <a:r>
              <a:rPr lang="ko-KR" altLang="en-US" dirty="0" smtClean="0"/>
              <a:t>콜택시나 </a:t>
            </a:r>
            <a:r>
              <a:rPr lang="ko-KR" altLang="en-US" dirty="0" err="1" smtClean="0"/>
              <a:t>카셰어링</a:t>
            </a:r>
            <a:endParaRPr lang="en-US" altLang="ko-KR" dirty="0" smtClean="0"/>
          </a:p>
          <a:p>
            <a:r>
              <a:rPr lang="ko-KR" altLang="en-US" dirty="0" smtClean="0"/>
              <a:t>배치도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594758"/>
            <a:ext cx="2438488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동별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장애인 인구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콜택시 데이터</a:t>
            </a:r>
            <a:endParaRPr lang="en-US" altLang="ko-KR" dirty="0" smtClean="0"/>
          </a:p>
          <a:p>
            <a:r>
              <a:rPr lang="ko-KR" altLang="en-US" dirty="0" smtClean="0"/>
              <a:t>시간대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요일별</a:t>
            </a:r>
            <a:r>
              <a:rPr lang="en-US" altLang="ko-KR" dirty="0" smtClean="0"/>
              <a:t>, (</a:t>
            </a:r>
            <a:r>
              <a:rPr lang="ko-KR" altLang="en-US" dirty="0" smtClean="0"/>
              <a:t>월별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목적지 </a:t>
            </a:r>
            <a:r>
              <a:rPr lang="en-US" altLang="ko-KR" dirty="0" smtClean="0"/>
              <a:t>best_100</a:t>
            </a:r>
          </a:p>
          <a:p>
            <a:r>
              <a:rPr lang="ko-KR" altLang="en-US" dirty="0" smtClean="0"/>
              <a:t>대기시간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장애인 일상</a:t>
            </a:r>
            <a:endParaRPr lang="en-US" altLang="ko-KR" dirty="0" smtClean="0"/>
          </a:p>
          <a:p>
            <a:r>
              <a:rPr lang="ko-KR" altLang="en-US" dirty="0" err="1" smtClean="0"/>
              <a:t>뭘하는지</a:t>
            </a:r>
            <a:r>
              <a:rPr lang="en-US" altLang="ko-KR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비정형 데이터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이동 목적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장애인 복지시설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장애인 </a:t>
            </a:r>
            <a:r>
              <a:rPr lang="ko-KR" altLang="en-US" dirty="0" smtClean="0"/>
              <a:t>교통 </a:t>
            </a:r>
            <a:r>
              <a:rPr lang="ko-KR" altLang="en-US" dirty="0" smtClean="0"/>
              <a:t>복지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2897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69</Words>
  <Application>Microsoft Office PowerPoint</Application>
  <PresentationFormat>화면 슬라이드 쇼(4:3)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7</cp:revision>
  <dcterms:created xsi:type="dcterms:W3CDTF">2019-09-04T01:25:05Z</dcterms:created>
  <dcterms:modified xsi:type="dcterms:W3CDTF">2019-09-06T03:27:29Z</dcterms:modified>
</cp:coreProperties>
</file>