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10" y="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1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8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B6E9-CF64-4C82-84A3-E4015F63C8A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60417"/>
            <a:ext cx="7772400" cy="147002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장애인 교통 문제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smtClean="0"/>
              <a:t>콜택시 데이터로 문제 찾기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69155" y="2201002"/>
            <a:ext cx="2039494" cy="1752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dirty="0" smtClean="0">
                <a:solidFill>
                  <a:srgbClr val="FF0000"/>
                </a:solidFill>
              </a:rPr>
              <a:t>현황파악 데이터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</a:rPr>
              <a:t>목적지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best </a:t>
            </a:r>
            <a:r>
              <a:rPr lang="en-US" altLang="ko-KR" sz="1200" dirty="0" smtClean="0">
                <a:solidFill>
                  <a:srgbClr val="00B050"/>
                </a:solidFill>
              </a:rPr>
              <a:t>100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</a:rPr>
              <a:t>출발지 </a:t>
            </a:r>
            <a:r>
              <a:rPr lang="en-US" altLang="ko-KR" sz="1200" dirty="0" smtClean="0">
                <a:solidFill>
                  <a:srgbClr val="00B050"/>
                </a:solidFill>
              </a:rPr>
              <a:t>best </a:t>
            </a:r>
            <a:r>
              <a:rPr lang="en-US" altLang="ko-KR" sz="1200" dirty="0" smtClean="0">
                <a:solidFill>
                  <a:srgbClr val="00B050"/>
                </a:solidFill>
              </a:rPr>
              <a:t>100 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유동인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</a:rPr>
              <a:t>인구수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시간대별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이용율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err="1" smtClean="0"/>
              <a:t>요일별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이용율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평일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주말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771800" y="4149080"/>
            <a:ext cx="361308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FF0000"/>
                </a:solidFill>
              </a:rPr>
              <a:t>결론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콜택시 문제 해결방안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수요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공급 해결방안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배차 최적지 제안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대중교통 인프라 개선방안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만족도 개선방안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맞춤형 서비스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1859" y="2201002"/>
            <a:ext cx="188224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참고자료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err="1" smtClean="0"/>
              <a:t>에이블뉴스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콜택시 실태조사</a:t>
            </a:r>
            <a:endParaRPr lang="en-US" altLang="ko-KR" dirty="0" smtClean="0"/>
          </a:p>
          <a:p>
            <a:r>
              <a:rPr lang="en-US" altLang="ko-KR" dirty="0" smtClean="0"/>
              <a:t>33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16450" y="2201002"/>
            <a:ext cx="2039494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문제파악 데이터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00B050"/>
                </a:solidFill>
              </a:rPr>
              <a:t>대기시간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/>
              <a:t>만족도</a:t>
            </a:r>
            <a:endParaRPr lang="en-US" altLang="ko-KR" sz="1600" dirty="0" smtClean="0"/>
          </a:p>
          <a:p>
            <a:r>
              <a:rPr lang="ko-KR" altLang="en-US" sz="1600" dirty="0" smtClean="0"/>
              <a:t>배차 매치 정도</a:t>
            </a:r>
            <a:endParaRPr lang="en-US" altLang="ko-KR" sz="1600" dirty="0" smtClean="0"/>
          </a:p>
          <a:p>
            <a:r>
              <a:rPr lang="ko-KR" altLang="en-US" sz="1600" b="1" dirty="0" smtClean="0"/>
              <a:t>수요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공급 차이</a:t>
            </a:r>
            <a:endParaRPr lang="en-US" altLang="ko-KR" sz="1600" b="1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97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65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장애인 교통 문제  1. 콜택시 데이터로 문제 찾기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장애인 교통 문제 1. 콜택시 데이터로 문제 찾기 2</dc:title>
  <dc:creator>709-000</dc:creator>
  <cp:lastModifiedBy>709-000</cp:lastModifiedBy>
  <cp:revision>8</cp:revision>
  <dcterms:created xsi:type="dcterms:W3CDTF">2019-09-05T06:20:54Z</dcterms:created>
  <dcterms:modified xsi:type="dcterms:W3CDTF">2019-09-06T03:32:58Z</dcterms:modified>
</cp:coreProperties>
</file>