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50D7-D4B0-4A11-B9FD-3058DD585997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4550-504C-4EF2-8940-B58E4B78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91680" y="260648"/>
            <a:ext cx="5621427" cy="2478619"/>
            <a:chOff x="971600" y="589357"/>
            <a:chExt cx="5621427" cy="2478619"/>
          </a:xfrm>
        </p:grpSpPr>
        <p:pic>
          <p:nvPicPr>
            <p:cNvPr id="1027" name="Picture 3" descr="D:\workspace-Jwp\python\Project\Machine_Learning\Cat_Hispsterize\Jupyter\lmks_imgs\002_bb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89357"/>
              <a:ext cx="2833475" cy="24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workspace-Jwp\python\Project\Machine_Learning\Cat_Hispsterize\Jupyter\lmks_imgs\002_lmks_0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756" y="589357"/>
              <a:ext cx="903271" cy="11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workspace-Jwp\python\Project\Machine_Learning\Cat_Hispsterize\Jupyter\lmks_imgs\002_lmks_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566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workspace-Jwp\python\Project\Machine_Learning\Cat_Hispsterize\Jupyter\lmks_imgs\002_lmks_0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workspace-Jwp\python\Project\Machine_Learning\Cat_Hispsterize\Jupyter\lmks_imgs\002_lmks_0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144" y="2460418"/>
              <a:ext cx="607558" cy="60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workspace-Jwp\python\Project\Machine_Learning\Cat_Hispsterize\Jupyter\lmks_imgs\002_lmks_0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181" y="589357"/>
              <a:ext cx="822623" cy="106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006829" y="300038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각 부위별 대표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 추출</a:t>
            </a:r>
            <a:endParaRPr lang="ko-KR" altLang="en-US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69" y="3654548"/>
            <a:ext cx="23336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2305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91680" y="260648"/>
            <a:ext cx="5621427" cy="2478619"/>
            <a:chOff x="971600" y="589357"/>
            <a:chExt cx="5621427" cy="2478619"/>
          </a:xfrm>
        </p:grpSpPr>
        <p:pic>
          <p:nvPicPr>
            <p:cNvPr id="1027" name="Picture 3" descr="D:\workspace-Jwp\python\Project\Machine_Learning\Cat_Hispsterize\Jupyter\lmks_imgs\002_bb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89357"/>
              <a:ext cx="2833475" cy="247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workspace-Jwp\python\Project\Machine_Learning\Cat_Hispsterize\Jupyter\lmks_imgs\002_lmks_0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756" y="589357"/>
              <a:ext cx="903271" cy="11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workspace-Jwp\python\Project\Machine_Learning\Cat_Hispsterize\Jupyter\lmks_imgs\002_lmks_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566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workspace-Jwp\python\Project\Machine_Learning\Cat_Hispsterize\Jupyter\lmks_imgs\002_lmks_0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828666"/>
              <a:ext cx="489272" cy="48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workspace-Jwp\python\Project\Machine_Learning\Cat_Hispsterize\Jupyter\lmks_imgs\002_lmks_0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144" y="2460418"/>
              <a:ext cx="607558" cy="60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workspace-Jwp\python\Project\Machine_Learning\Cat_Hispsterize\Jupyter\lmks_imgs\002_lmks_0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181" y="589357"/>
              <a:ext cx="822623" cy="106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-1815757" y="1242707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각 부위별 대표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 추출</a:t>
            </a:r>
            <a:endParaRPr lang="ko-KR" altLang="en-US" dirty="0"/>
          </a:p>
        </p:txBody>
      </p:sp>
      <p:pic>
        <p:nvPicPr>
          <p:cNvPr id="1033" name="Picture 9" descr="ì¹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80" y="3140968"/>
            <a:ext cx="2361570" cy="29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ìê¸°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66" y="3140968"/>
            <a:ext cx="2361570" cy="29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9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</cp:revision>
  <dcterms:created xsi:type="dcterms:W3CDTF">2019-08-12T00:24:04Z</dcterms:created>
  <dcterms:modified xsi:type="dcterms:W3CDTF">2019-08-12T08:23:41Z</dcterms:modified>
</cp:coreProperties>
</file>