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1" r:id="rId5"/>
    <p:sldId id="259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9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6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8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6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74E9-8D27-450D-9770-0A07A9C289DB}" type="datetimeFigureOut">
              <a:rPr lang="ko-KR" altLang="en-US" smtClean="0"/>
              <a:t>2019-07-30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6770-8797-4666-B233-6A103D8E1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071491" y="2792415"/>
            <a:ext cx="352946" cy="293307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workspace-Jwp\python\Project\Machine_Learning\Cat_Hispsterize\samples\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5855720" cy="387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709-000\Downloads\002-removebg-preview (1)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412776"/>
            <a:ext cx="58578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:\workspace-Jwp\python\Project\Machine_Learning\Cat_Hispsterize\images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66">
            <a:off x="3775212" y="2067177"/>
            <a:ext cx="1846671" cy="18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9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63687" y="1412776"/>
            <a:ext cx="5857875" cy="3876675"/>
            <a:chOff x="1763687" y="1412776"/>
            <a:chExt cx="5857875" cy="3876675"/>
          </a:xfrm>
        </p:grpSpPr>
        <p:pic>
          <p:nvPicPr>
            <p:cNvPr id="7" name="Picture 3" descr="C:\Users\709-000\Downloads\002-removebg-preview (1)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7" y="1412776"/>
              <a:ext cx="5857875" cy="387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2" descr="C:\Users\709-000\Downloads\hiclipart.com-id_idnmb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79" b="20093"/>
            <a:stretch/>
          </p:blipFill>
          <p:spPr bwMode="auto">
            <a:xfrm rot="239870">
              <a:off x="3803773" y="3413871"/>
              <a:ext cx="1655229" cy="675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3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3687" y="1412776"/>
            <a:ext cx="5857875" cy="3876675"/>
            <a:chOff x="1763687" y="1412776"/>
            <a:chExt cx="5857875" cy="3876675"/>
          </a:xfrm>
        </p:grpSpPr>
        <p:pic>
          <p:nvPicPr>
            <p:cNvPr id="1027" name="Picture 3" descr="C:\Users\709-000\Downloads\002-removebg-preview (1).png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7" y="1412776"/>
              <a:ext cx="5857875" cy="387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C:\Users\709-000\Downloads\hiclipart.com-id_idnmb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016"/>
            <a:stretch/>
          </p:blipFill>
          <p:spPr bwMode="auto">
            <a:xfrm rot="239870">
              <a:off x="3670429" y="2484724"/>
              <a:ext cx="2063514" cy="76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709-000\Downloads\hiclipart.com-id_idnmb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79" b="20093"/>
            <a:stretch/>
          </p:blipFill>
          <p:spPr bwMode="auto">
            <a:xfrm rot="239870">
              <a:off x="3803773" y="3413871"/>
              <a:ext cx="1655229" cy="675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44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C:\Users\709-000\Desktop\002-removebg-preview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76" y="1419770"/>
            <a:ext cx="58578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:\workspace-Jwp\python\Project\Machine_Learning\Cat_Hispsterize\images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66">
            <a:off x="7026557" y="1635086"/>
            <a:ext cx="1846671" cy="18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5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7</cp:revision>
  <dcterms:created xsi:type="dcterms:W3CDTF">2019-07-30T07:46:47Z</dcterms:created>
  <dcterms:modified xsi:type="dcterms:W3CDTF">2019-07-30T08:54:14Z</dcterms:modified>
</cp:coreProperties>
</file>