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7402-2679-4B4C-8D2A-5FF93BCFFF7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845314" y="4204109"/>
            <a:ext cx="1161856" cy="409110"/>
            <a:chOff x="8845314" y="4204109"/>
            <a:chExt cx="1161856" cy="409110"/>
          </a:xfrm>
        </p:grpSpPr>
        <p:sp>
          <p:nvSpPr>
            <p:cNvPr id="24" name="평행 사변형 23"/>
            <p:cNvSpPr/>
            <p:nvPr/>
          </p:nvSpPr>
          <p:spPr>
            <a:xfrm>
              <a:off x="8847220" y="4204109"/>
              <a:ext cx="1159950" cy="390342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박진원</a:t>
              </a:r>
              <a:endParaRPr lang="ko-KR" altLang="en-US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8845314" y="4559219"/>
              <a:ext cx="1072115" cy="5400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03605" y="2362200"/>
            <a:ext cx="8252991" cy="1653196"/>
            <a:chOff x="2203605" y="2362200"/>
            <a:chExt cx="8252991" cy="1653196"/>
          </a:xfrm>
        </p:grpSpPr>
        <p:sp>
          <p:nvSpPr>
            <p:cNvPr id="30" name="평행 사변형 29"/>
            <p:cNvSpPr/>
            <p:nvPr/>
          </p:nvSpPr>
          <p:spPr>
            <a:xfrm>
              <a:off x="2203605" y="2362200"/>
              <a:ext cx="8252991" cy="1645920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GAN</a:t>
              </a:r>
              <a:r>
                <a:rPr lang="ko-KR" altLang="en-US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   </a:t>
              </a:r>
              <a:r>
                <a:rPr lang="en-US" altLang="ko-KR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-   Research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Image Segmentation &amp; </a:t>
              </a:r>
              <a:r>
                <a:rPr lang="ko-KR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고해상도 이미지 생성 가능 여부 분석</a:t>
              </a:r>
              <a:endParaRPr lang="en-US" altLang="ko-K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평행 사변형 30"/>
            <p:cNvSpPr/>
            <p:nvPr/>
          </p:nvSpPr>
          <p:spPr>
            <a:xfrm>
              <a:off x="2233874" y="3943396"/>
              <a:ext cx="7824526" cy="7200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2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26074" y="303334"/>
            <a:ext cx="11157437" cy="6223242"/>
            <a:chOff x="602274" y="560509"/>
            <a:chExt cx="11157437" cy="6223242"/>
          </a:xfrm>
        </p:grpSpPr>
        <p:sp>
          <p:nvSpPr>
            <p:cNvPr id="4" name="TextBox 3"/>
            <p:cNvSpPr txBox="1"/>
            <p:nvPr/>
          </p:nvSpPr>
          <p:spPr>
            <a:xfrm>
              <a:off x="602274" y="560509"/>
              <a:ext cx="11157437" cy="622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dirty="0" smtClean="0"/>
                <a:t>GAN-Research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- Style GAN : </a:t>
              </a:r>
              <a:r>
                <a:rPr lang="en-US" altLang="ko-KR" dirty="0" err="1" smtClean="0"/>
                <a:t>Nvidia</a:t>
              </a:r>
              <a:r>
                <a:rPr lang="ko-KR" altLang="en-US" dirty="0" smtClean="0"/>
                <a:t>에서 만든 </a:t>
              </a:r>
              <a:r>
                <a:rPr lang="ko-KR" altLang="en-US" dirty="0" err="1" smtClean="0"/>
                <a:t>딥러닝</a:t>
              </a:r>
              <a:r>
                <a:rPr lang="ko-KR" altLang="en-US" dirty="0" smtClean="0"/>
                <a:t> 모델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거의 사실에 가까운 이미지를 </a:t>
              </a:r>
              <a:r>
                <a:rPr lang="ko-KR" altLang="en-US" dirty="0" err="1" smtClean="0"/>
                <a:t>생성해냄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r>
                <a:rPr lang="en-US" altLang="ko-KR" dirty="0" smtClean="0"/>
                <a:t>  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 smtClean="0"/>
                <a:t>   - </a:t>
              </a:r>
              <a:r>
                <a:rPr lang="en-US" altLang="ko-KR" dirty="0" err="1" smtClean="0"/>
                <a:t>Vanila</a:t>
              </a:r>
              <a:r>
                <a:rPr lang="en-US" altLang="ko-KR" dirty="0" smtClean="0"/>
                <a:t> GAN :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GAN</a:t>
              </a:r>
              <a:r>
                <a:rPr lang="ko-KR" altLang="en-US" dirty="0" smtClean="0"/>
                <a:t>의 기본 알고리즘 구조를 이해하기위해 구현 연습을 거듭함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r>
                <a:rPr lang="en-US" altLang="ko-KR" dirty="0" smtClean="0"/>
                <a:t>  - SR GAN : </a:t>
              </a:r>
              <a:r>
                <a:rPr lang="ko-KR" altLang="en-US" dirty="0" err="1" smtClean="0"/>
                <a:t>저화질의</a:t>
              </a:r>
              <a:r>
                <a:rPr lang="ko-KR" altLang="en-US" dirty="0" smtClean="0"/>
                <a:t> 사진을 고화질로 만들어주는 모델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아직 테스트는 못함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코드 이해 정도</a:t>
              </a:r>
              <a:endParaRPr lang="en-US" altLang="ko-KR" dirty="0" smtClean="0"/>
            </a:p>
            <a:p>
              <a:pPr>
                <a:lnSpc>
                  <a:spcPct val="120000"/>
                </a:lnSpc>
              </a:pPr>
              <a:r>
                <a:rPr lang="en-US" altLang="ko-KR" dirty="0" smtClean="0"/>
                <a:t>   - Disco GAN : </a:t>
              </a:r>
              <a:r>
                <a:rPr lang="ko-KR" altLang="en-US" dirty="0" smtClean="0"/>
                <a:t>두 개의 이미지를 받아 한 이미지에서는 외곽스타일을 나머지 한 이미지에서는</a:t>
              </a:r>
              <a:endParaRPr lang="en-US" altLang="ko-KR" dirty="0" smtClean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                  </a:t>
              </a:r>
              <a:r>
                <a:rPr lang="ko-KR" altLang="en-US" dirty="0" smtClean="0"/>
                <a:t>얼굴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색깔 등의 스타일을 믹스해서 가져옴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52525" y="1812065"/>
              <a:ext cx="9445762" cy="1440000"/>
              <a:chOff x="1152525" y="1812065"/>
              <a:chExt cx="9445762" cy="14400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95194" y="1812065"/>
                <a:ext cx="8003093" cy="1440000"/>
                <a:chOff x="1175969" y="1773965"/>
                <a:chExt cx="8003093" cy="1440000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9062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8142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5969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7222" y="1773965"/>
                  <a:ext cx="1440000" cy="144000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1152525" y="2371725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사람 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152524" y="3621257"/>
              <a:ext cx="9445763" cy="1440000"/>
              <a:chOff x="1152524" y="3440282"/>
              <a:chExt cx="9445763" cy="14400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152524" y="39624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고양이 </a:t>
                </a:r>
                <a:endParaRPr lang="ko-KR" altLang="en-US" dirty="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595194" y="3440282"/>
                <a:ext cx="8003093" cy="1440000"/>
                <a:chOff x="2338019" y="3411707"/>
                <a:chExt cx="8003093" cy="1440000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9272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01112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8066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8019" y="341170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565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26074" y="206196"/>
            <a:ext cx="8286243" cy="172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2. Finding landmarks of image (For image Segmentation)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이미지에서 얼굴 부분을 추출하고 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귀의 랜드마크 좌표를 추출</a:t>
            </a:r>
            <a:r>
              <a:rPr lang="en-US" altLang="ko-KR" dirty="0" smtClean="0"/>
              <a:t>  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구글의</a:t>
            </a:r>
            <a:r>
              <a:rPr lang="en-US" altLang="ko-KR" dirty="0" smtClean="0"/>
              <a:t> mobilenet_v2</a:t>
            </a:r>
            <a:r>
              <a:rPr lang="ko-KR" altLang="en-US" dirty="0" smtClean="0"/>
              <a:t>를 기반으로 구현된 모델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우리가 원하는 결과를 내기 위해 모델을 재구성하는 중</a:t>
            </a:r>
            <a:endParaRPr lang="en-US" altLang="ko-KR" dirty="0" smtClean="0"/>
          </a:p>
        </p:txBody>
      </p:sp>
      <p:grpSp>
        <p:nvGrpSpPr>
          <p:cNvPr id="53" name="그룹 52"/>
          <p:cNvGrpSpPr/>
          <p:nvPr/>
        </p:nvGrpSpPr>
        <p:grpSpPr>
          <a:xfrm>
            <a:off x="864994" y="3562707"/>
            <a:ext cx="10126856" cy="1464326"/>
            <a:chOff x="864994" y="3677007"/>
            <a:chExt cx="10126856" cy="1464326"/>
          </a:xfrm>
        </p:grpSpPr>
        <p:sp>
          <p:nvSpPr>
            <p:cNvPr id="29" name="TextBox 28"/>
            <p:cNvSpPr txBox="1"/>
            <p:nvPr/>
          </p:nvSpPr>
          <p:spPr>
            <a:xfrm>
              <a:off x="864994" y="3874717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95"/>
            <a:stretch/>
          </p:blipFill>
          <p:spPr>
            <a:xfrm>
              <a:off x="9281476" y="3677007"/>
              <a:ext cx="1710374" cy="1440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0" r="7720"/>
            <a:stretch/>
          </p:blipFill>
          <p:spPr>
            <a:xfrm>
              <a:off x="7010481" y="3701333"/>
              <a:ext cx="1833830" cy="1440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3" r="14103"/>
            <a:stretch/>
          </p:blipFill>
          <p:spPr>
            <a:xfrm>
              <a:off x="4919195" y="3677007"/>
              <a:ext cx="1561676" cy="1440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3701333"/>
              <a:ext cx="1377990" cy="1440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44332" y="4310494"/>
              <a:ext cx="1494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Landmarks</a:t>
              </a:r>
            </a:p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Bounding box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64994" y="1962507"/>
            <a:ext cx="10139941" cy="1440000"/>
            <a:chOff x="864994" y="2076807"/>
            <a:chExt cx="10139941" cy="144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90"/>
            <a:stretch/>
          </p:blipFill>
          <p:spPr>
            <a:xfrm>
              <a:off x="9281476" y="2076807"/>
              <a:ext cx="1723459" cy="144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6" r="7956"/>
            <a:stretch/>
          </p:blipFill>
          <p:spPr>
            <a:xfrm>
              <a:off x="7010481" y="2076807"/>
              <a:ext cx="1823610" cy="144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4" r="14164"/>
            <a:stretch/>
          </p:blipFill>
          <p:spPr>
            <a:xfrm>
              <a:off x="4921861" y="2076807"/>
              <a:ext cx="1559010" cy="144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64994" y="2274517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Input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2076807"/>
              <a:ext cx="1377990" cy="14400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38847" y="272149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Raw images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64994" y="5191482"/>
            <a:ext cx="10126856" cy="1440000"/>
            <a:chOff x="864994" y="5305782"/>
            <a:chExt cx="10126856" cy="1440000"/>
          </a:xfrm>
        </p:grpSpPr>
        <p:sp>
          <p:nvSpPr>
            <p:cNvPr id="37" name="TextBox 36"/>
            <p:cNvSpPr txBox="1"/>
            <p:nvPr/>
          </p:nvSpPr>
          <p:spPr>
            <a:xfrm>
              <a:off x="864994" y="5503492"/>
              <a:ext cx="1125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result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95"/>
            <a:stretch/>
          </p:blipFill>
          <p:spPr>
            <a:xfrm>
              <a:off x="9281476" y="5305782"/>
              <a:ext cx="1710374" cy="1440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9" r="8159"/>
            <a:stretch/>
          </p:blipFill>
          <p:spPr>
            <a:xfrm>
              <a:off x="7003135" y="5305782"/>
              <a:ext cx="1814780" cy="1440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4" r="14004"/>
            <a:stretch/>
          </p:blipFill>
          <p:spPr>
            <a:xfrm>
              <a:off x="4912237" y="5305782"/>
              <a:ext cx="1565980" cy="1440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5305782"/>
              <a:ext cx="1377990" cy="1440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38847" y="5941987"/>
              <a:ext cx="1771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Insert eye image</a:t>
              </a:r>
            </a:p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on the landmark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92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맑은 고딕 Semilight</vt:lpstr>
      <vt:lpstr>Arial</vt:lpstr>
      <vt:lpstr>Bahnschrift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Remove background of image  2. Gan research  - 1. Style GAN  - 2. Vanila GAN  - 3. SR GAN  - 4. Disco GAN  3. Style Transfer  4. color recognition &amp; extracting  - using kanny algorithm(opencv)  5. Finding landmarks of image  - using mobilenet_v2 : image classification, segmentation, detection neural networks  6.</dc:title>
  <dc:creator>Jwp</dc:creator>
  <cp:lastModifiedBy>Jwp</cp:lastModifiedBy>
  <cp:revision>16</cp:revision>
  <dcterms:created xsi:type="dcterms:W3CDTF">2019-08-09T10:06:52Z</dcterms:created>
  <dcterms:modified xsi:type="dcterms:W3CDTF">2019-08-09T13:38:35Z</dcterms:modified>
</cp:coreProperties>
</file>