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5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9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50D7-D4B0-4A11-B9FD-3058DD585997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91680" y="260648"/>
            <a:ext cx="5621427" cy="2478619"/>
            <a:chOff x="971600" y="589357"/>
            <a:chExt cx="5621427" cy="2478619"/>
          </a:xfrm>
        </p:grpSpPr>
        <p:pic>
          <p:nvPicPr>
            <p:cNvPr id="1027" name="Picture 3" descr="D:\workspace-Jwp\python\Project\Machine_Learning\Cat_Hispsterize\Jupyter\lmks_imgs\002_bb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89357"/>
              <a:ext cx="2833475" cy="247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workspace-Jwp\python\Project\Machine_Learning\Cat_Hispsterize\Jupyter\lmks_imgs\002_lmks_0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756" y="589357"/>
              <a:ext cx="903271" cy="11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workspace-Jwp\python\Project\Machine_Learning\Cat_Hispsterize\Jupyter\lmks_imgs\002_lmks_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566" y="1828666"/>
              <a:ext cx="489272" cy="48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workspace-Jwp\python\Project\Machine_Learning\Cat_Hispsterize\Jupyter\lmks_imgs\002_lmks_0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828666"/>
              <a:ext cx="489272" cy="48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workspace-Jwp\python\Project\Machine_Learning\Cat_Hispsterize\Jupyter\lmks_imgs\002_lmks_02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144" y="2460418"/>
              <a:ext cx="607558" cy="60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workspace-Jwp\python\Project\Machine_Learning\Cat_Hispsterize\Jupyter\lmks_imgs\002_lmks_03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181" y="589357"/>
              <a:ext cx="822623" cy="1064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006829" y="300038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각 부위별 대표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 추출</a:t>
            </a:r>
            <a:endParaRPr lang="ko-KR" altLang="en-US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69" y="3654548"/>
            <a:ext cx="23336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23050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3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91680" y="260648"/>
            <a:ext cx="5621427" cy="2478619"/>
            <a:chOff x="971600" y="589357"/>
            <a:chExt cx="5621427" cy="2478619"/>
          </a:xfrm>
        </p:grpSpPr>
        <p:pic>
          <p:nvPicPr>
            <p:cNvPr id="1027" name="Picture 3" descr="D:\workspace-Jwp\python\Project\Machine_Learning\Cat_Hispsterize\Jupyter\lmks_imgs\002_bb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89357"/>
              <a:ext cx="2833475" cy="247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workspace-Jwp\python\Project\Machine_Learning\Cat_Hispsterize\Jupyter\lmks_imgs\002_lmks_0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756" y="589357"/>
              <a:ext cx="903271" cy="11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workspace-Jwp\python\Project\Machine_Learning\Cat_Hispsterize\Jupyter\lmks_imgs\002_lmks_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566" y="1828666"/>
              <a:ext cx="489272" cy="48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workspace-Jwp\python\Project\Machine_Learning\Cat_Hispsterize\Jupyter\lmks_imgs\002_lmks_0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828666"/>
              <a:ext cx="489272" cy="48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workspace-Jwp\python\Project\Machine_Learning\Cat_Hispsterize\Jupyter\lmks_imgs\002_lmks_02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144" y="2460418"/>
              <a:ext cx="607558" cy="60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workspace-Jwp\python\Project\Machine_Learning\Cat_Hispsterize\Jupyter\lmks_imgs\002_lmks_03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181" y="589357"/>
              <a:ext cx="822623" cy="1064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-1815757" y="1242707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각 부위별 대표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 추출</a:t>
            </a:r>
            <a:endParaRPr lang="ko-KR" altLang="en-US" dirty="0"/>
          </a:p>
        </p:txBody>
      </p:sp>
      <p:pic>
        <p:nvPicPr>
          <p:cNvPr id="1033" name="Picture 9" descr="ì¹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80" y="3140968"/>
            <a:ext cx="2361570" cy="29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ìê¸°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66" y="3140968"/>
            <a:ext cx="2361570" cy="29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ìê¸°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89" y="3141149"/>
            <a:ext cx="1466350" cy="18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ì¹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41149"/>
            <a:ext cx="1466350" cy="18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space-Jwp\python\Project\Machine_Learning\Cat_Hispsterize\Jupyter\lmks_imgs\002_lmks_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93" y="3379758"/>
            <a:ext cx="489272" cy="4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space-Jwp\python\Project\Machine_Learning\Cat_Hispsterize\Jupyter\lmks_imgs\002_lmks_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42" y="2060848"/>
            <a:ext cx="489272" cy="4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710351" y="2924944"/>
            <a:ext cx="340555" cy="257175"/>
          </a:xfrm>
          <a:custGeom>
            <a:avLst/>
            <a:gdLst>
              <a:gd name="connsiteX0" fmla="*/ 7144 w 340555"/>
              <a:gd name="connsiteY0" fmla="*/ 152400 h 257175"/>
              <a:gd name="connsiteX1" fmla="*/ 9525 w 340555"/>
              <a:gd name="connsiteY1" fmla="*/ 180975 h 257175"/>
              <a:gd name="connsiteX2" fmla="*/ 11907 w 340555"/>
              <a:gd name="connsiteY2" fmla="*/ 188119 h 257175"/>
              <a:gd name="connsiteX3" fmla="*/ 14288 w 340555"/>
              <a:gd name="connsiteY3" fmla="*/ 200025 h 257175"/>
              <a:gd name="connsiteX4" fmla="*/ 26194 w 340555"/>
              <a:gd name="connsiteY4" fmla="*/ 211932 h 257175"/>
              <a:gd name="connsiteX5" fmla="*/ 33338 w 340555"/>
              <a:gd name="connsiteY5" fmla="*/ 219075 h 257175"/>
              <a:gd name="connsiteX6" fmla="*/ 40482 w 340555"/>
              <a:gd name="connsiteY6" fmla="*/ 221457 h 257175"/>
              <a:gd name="connsiteX7" fmla="*/ 54769 w 340555"/>
              <a:gd name="connsiteY7" fmla="*/ 230982 h 257175"/>
              <a:gd name="connsiteX8" fmla="*/ 61913 w 340555"/>
              <a:gd name="connsiteY8" fmla="*/ 235744 h 257175"/>
              <a:gd name="connsiteX9" fmla="*/ 69057 w 340555"/>
              <a:gd name="connsiteY9" fmla="*/ 240507 h 257175"/>
              <a:gd name="connsiteX10" fmla="*/ 76200 w 340555"/>
              <a:gd name="connsiteY10" fmla="*/ 242888 h 257175"/>
              <a:gd name="connsiteX11" fmla="*/ 83344 w 340555"/>
              <a:gd name="connsiteY11" fmla="*/ 247650 h 257175"/>
              <a:gd name="connsiteX12" fmla="*/ 111919 w 340555"/>
              <a:gd name="connsiteY12" fmla="*/ 252413 h 257175"/>
              <a:gd name="connsiteX13" fmla="*/ 138113 w 340555"/>
              <a:gd name="connsiteY13" fmla="*/ 257175 h 257175"/>
              <a:gd name="connsiteX14" fmla="*/ 247650 w 340555"/>
              <a:gd name="connsiteY14" fmla="*/ 254794 h 257175"/>
              <a:gd name="connsiteX15" fmla="*/ 266700 w 340555"/>
              <a:gd name="connsiteY15" fmla="*/ 247650 h 257175"/>
              <a:gd name="connsiteX16" fmla="*/ 273844 w 340555"/>
              <a:gd name="connsiteY16" fmla="*/ 240507 h 257175"/>
              <a:gd name="connsiteX17" fmla="*/ 292894 w 340555"/>
              <a:gd name="connsiteY17" fmla="*/ 228600 h 257175"/>
              <a:gd name="connsiteX18" fmla="*/ 304800 w 340555"/>
              <a:gd name="connsiteY18" fmla="*/ 214313 h 257175"/>
              <a:gd name="connsiteX19" fmla="*/ 319088 w 340555"/>
              <a:gd name="connsiteY19" fmla="*/ 202407 h 257175"/>
              <a:gd name="connsiteX20" fmla="*/ 323850 w 340555"/>
              <a:gd name="connsiteY20" fmla="*/ 188119 h 257175"/>
              <a:gd name="connsiteX21" fmla="*/ 335757 w 340555"/>
              <a:gd name="connsiteY21" fmla="*/ 171450 h 257175"/>
              <a:gd name="connsiteX22" fmla="*/ 338138 w 340555"/>
              <a:gd name="connsiteY22" fmla="*/ 138113 h 257175"/>
              <a:gd name="connsiteX23" fmla="*/ 340519 w 340555"/>
              <a:gd name="connsiteY23" fmla="*/ 130969 h 257175"/>
              <a:gd name="connsiteX24" fmla="*/ 338138 w 340555"/>
              <a:gd name="connsiteY24" fmla="*/ 50007 h 257175"/>
              <a:gd name="connsiteX25" fmla="*/ 330994 w 340555"/>
              <a:gd name="connsiteY25" fmla="*/ 42863 h 257175"/>
              <a:gd name="connsiteX26" fmla="*/ 323850 w 340555"/>
              <a:gd name="connsiteY26" fmla="*/ 38100 h 257175"/>
              <a:gd name="connsiteX27" fmla="*/ 300038 w 340555"/>
              <a:gd name="connsiteY27" fmla="*/ 30957 h 257175"/>
              <a:gd name="connsiteX28" fmla="*/ 290513 w 340555"/>
              <a:gd name="connsiteY28" fmla="*/ 26194 h 257175"/>
              <a:gd name="connsiteX29" fmla="*/ 276225 w 340555"/>
              <a:gd name="connsiteY29" fmla="*/ 21432 h 257175"/>
              <a:gd name="connsiteX30" fmla="*/ 259557 w 340555"/>
              <a:gd name="connsiteY30" fmla="*/ 14288 h 257175"/>
              <a:gd name="connsiteX31" fmla="*/ 245269 w 340555"/>
              <a:gd name="connsiteY31" fmla="*/ 9525 h 257175"/>
              <a:gd name="connsiteX32" fmla="*/ 211932 w 340555"/>
              <a:gd name="connsiteY32" fmla="*/ 4763 h 257175"/>
              <a:gd name="connsiteX33" fmla="*/ 180975 w 340555"/>
              <a:gd name="connsiteY33" fmla="*/ 0 h 257175"/>
              <a:gd name="connsiteX34" fmla="*/ 128588 w 340555"/>
              <a:gd name="connsiteY34" fmla="*/ 4763 h 257175"/>
              <a:gd name="connsiteX35" fmla="*/ 121444 w 340555"/>
              <a:gd name="connsiteY35" fmla="*/ 9525 h 257175"/>
              <a:gd name="connsiteX36" fmla="*/ 104775 w 340555"/>
              <a:gd name="connsiteY36" fmla="*/ 16669 h 257175"/>
              <a:gd name="connsiteX37" fmla="*/ 97632 w 340555"/>
              <a:gd name="connsiteY37" fmla="*/ 21432 h 257175"/>
              <a:gd name="connsiteX38" fmla="*/ 90488 w 340555"/>
              <a:gd name="connsiteY38" fmla="*/ 23813 h 257175"/>
              <a:gd name="connsiteX39" fmla="*/ 76200 w 340555"/>
              <a:gd name="connsiteY39" fmla="*/ 33338 h 257175"/>
              <a:gd name="connsiteX40" fmla="*/ 61913 w 340555"/>
              <a:gd name="connsiteY40" fmla="*/ 45244 h 257175"/>
              <a:gd name="connsiteX41" fmla="*/ 57150 w 340555"/>
              <a:gd name="connsiteY41" fmla="*/ 52388 h 257175"/>
              <a:gd name="connsiteX42" fmla="*/ 45244 w 340555"/>
              <a:gd name="connsiteY42" fmla="*/ 64294 h 257175"/>
              <a:gd name="connsiteX43" fmla="*/ 42863 w 340555"/>
              <a:gd name="connsiteY43" fmla="*/ 71438 h 257175"/>
              <a:gd name="connsiteX44" fmla="*/ 28575 w 340555"/>
              <a:gd name="connsiteY44" fmla="*/ 83344 h 257175"/>
              <a:gd name="connsiteX45" fmla="*/ 19050 w 340555"/>
              <a:gd name="connsiteY45" fmla="*/ 97632 h 257175"/>
              <a:gd name="connsiteX46" fmla="*/ 16669 w 340555"/>
              <a:gd name="connsiteY46" fmla="*/ 104775 h 257175"/>
              <a:gd name="connsiteX47" fmla="*/ 11907 w 340555"/>
              <a:gd name="connsiteY47" fmla="*/ 111919 h 257175"/>
              <a:gd name="connsiteX48" fmla="*/ 7144 w 340555"/>
              <a:gd name="connsiteY48" fmla="*/ 126207 h 257175"/>
              <a:gd name="connsiteX49" fmla="*/ 0 w 340555"/>
              <a:gd name="connsiteY49" fmla="*/ 142875 h 257175"/>
              <a:gd name="connsiteX50" fmla="*/ 7144 w 340555"/>
              <a:gd name="connsiteY50" fmla="*/ 15240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40555" h="257175">
                <a:moveTo>
                  <a:pt x="7144" y="152400"/>
                </a:moveTo>
                <a:cubicBezTo>
                  <a:pt x="8732" y="158750"/>
                  <a:pt x="8262" y="171501"/>
                  <a:pt x="9525" y="180975"/>
                </a:cubicBezTo>
                <a:cubicBezTo>
                  <a:pt x="9857" y="183463"/>
                  <a:pt x="11298" y="185684"/>
                  <a:pt x="11907" y="188119"/>
                </a:cubicBezTo>
                <a:cubicBezTo>
                  <a:pt x="12889" y="192045"/>
                  <a:pt x="12867" y="196235"/>
                  <a:pt x="14288" y="200025"/>
                </a:cubicBezTo>
                <a:cubicBezTo>
                  <a:pt x="17463" y="208491"/>
                  <a:pt x="19844" y="206641"/>
                  <a:pt x="26194" y="211932"/>
                </a:cubicBezTo>
                <a:cubicBezTo>
                  <a:pt x="28781" y="214088"/>
                  <a:pt x="30536" y="217207"/>
                  <a:pt x="33338" y="219075"/>
                </a:cubicBezTo>
                <a:cubicBezTo>
                  <a:pt x="35427" y="220467"/>
                  <a:pt x="38288" y="220238"/>
                  <a:pt x="40482" y="221457"/>
                </a:cubicBezTo>
                <a:cubicBezTo>
                  <a:pt x="45485" y="224237"/>
                  <a:pt x="50007" y="227807"/>
                  <a:pt x="54769" y="230982"/>
                </a:cubicBezTo>
                <a:lnTo>
                  <a:pt x="61913" y="235744"/>
                </a:lnTo>
                <a:cubicBezTo>
                  <a:pt x="64294" y="237332"/>
                  <a:pt x="66342" y="239602"/>
                  <a:pt x="69057" y="240507"/>
                </a:cubicBezTo>
                <a:cubicBezTo>
                  <a:pt x="71438" y="241301"/>
                  <a:pt x="73955" y="241766"/>
                  <a:pt x="76200" y="242888"/>
                </a:cubicBezTo>
                <a:cubicBezTo>
                  <a:pt x="78760" y="244168"/>
                  <a:pt x="80714" y="246523"/>
                  <a:pt x="83344" y="247650"/>
                </a:cubicBezTo>
                <a:cubicBezTo>
                  <a:pt x="89961" y="250486"/>
                  <a:pt x="107446" y="251774"/>
                  <a:pt x="111919" y="252413"/>
                </a:cubicBezTo>
                <a:cubicBezTo>
                  <a:pt x="122584" y="253936"/>
                  <a:pt x="127855" y="255124"/>
                  <a:pt x="138113" y="257175"/>
                </a:cubicBezTo>
                <a:lnTo>
                  <a:pt x="247650" y="254794"/>
                </a:lnTo>
                <a:cubicBezTo>
                  <a:pt x="256267" y="254456"/>
                  <a:pt x="260499" y="252817"/>
                  <a:pt x="266700" y="247650"/>
                </a:cubicBezTo>
                <a:cubicBezTo>
                  <a:pt x="269287" y="245494"/>
                  <a:pt x="271287" y="242698"/>
                  <a:pt x="273844" y="240507"/>
                </a:cubicBezTo>
                <a:cubicBezTo>
                  <a:pt x="282501" y="233087"/>
                  <a:pt x="283136" y="233480"/>
                  <a:pt x="292894" y="228600"/>
                </a:cubicBezTo>
                <a:cubicBezTo>
                  <a:pt x="297576" y="221579"/>
                  <a:pt x="297927" y="220041"/>
                  <a:pt x="304800" y="214313"/>
                </a:cubicBezTo>
                <a:cubicBezTo>
                  <a:pt x="324707" y="197722"/>
                  <a:pt x="298200" y="223292"/>
                  <a:pt x="319088" y="202407"/>
                </a:cubicBezTo>
                <a:cubicBezTo>
                  <a:pt x="320675" y="197644"/>
                  <a:pt x="320838" y="192135"/>
                  <a:pt x="323850" y="188119"/>
                </a:cubicBezTo>
                <a:cubicBezTo>
                  <a:pt x="332711" y="176304"/>
                  <a:pt x="328792" y="181896"/>
                  <a:pt x="335757" y="171450"/>
                </a:cubicBezTo>
                <a:cubicBezTo>
                  <a:pt x="336551" y="160338"/>
                  <a:pt x="336836" y="149177"/>
                  <a:pt x="338138" y="138113"/>
                </a:cubicBezTo>
                <a:cubicBezTo>
                  <a:pt x="338431" y="135620"/>
                  <a:pt x="340519" y="133479"/>
                  <a:pt x="340519" y="130969"/>
                </a:cubicBezTo>
                <a:cubicBezTo>
                  <a:pt x="340519" y="103970"/>
                  <a:pt x="341040" y="76850"/>
                  <a:pt x="338138" y="50007"/>
                </a:cubicBezTo>
                <a:cubicBezTo>
                  <a:pt x="337776" y="46659"/>
                  <a:pt x="333581" y="45019"/>
                  <a:pt x="330994" y="42863"/>
                </a:cubicBezTo>
                <a:cubicBezTo>
                  <a:pt x="328795" y="41031"/>
                  <a:pt x="326481" y="39227"/>
                  <a:pt x="323850" y="38100"/>
                </a:cubicBezTo>
                <a:cubicBezTo>
                  <a:pt x="299935" y="27850"/>
                  <a:pt x="332033" y="46956"/>
                  <a:pt x="300038" y="30957"/>
                </a:cubicBezTo>
                <a:cubicBezTo>
                  <a:pt x="296863" y="29369"/>
                  <a:pt x="293809" y="27512"/>
                  <a:pt x="290513" y="26194"/>
                </a:cubicBezTo>
                <a:cubicBezTo>
                  <a:pt x="285852" y="24330"/>
                  <a:pt x="276225" y="21432"/>
                  <a:pt x="276225" y="21432"/>
                </a:cubicBezTo>
                <a:cubicBezTo>
                  <a:pt x="264892" y="13875"/>
                  <a:pt x="273536" y="18482"/>
                  <a:pt x="259557" y="14288"/>
                </a:cubicBezTo>
                <a:cubicBezTo>
                  <a:pt x="254748" y="12845"/>
                  <a:pt x="250192" y="10509"/>
                  <a:pt x="245269" y="9525"/>
                </a:cubicBezTo>
                <a:cubicBezTo>
                  <a:pt x="223661" y="5204"/>
                  <a:pt x="242098" y="8533"/>
                  <a:pt x="211932" y="4763"/>
                </a:cubicBezTo>
                <a:cubicBezTo>
                  <a:pt x="199660" y="3229"/>
                  <a:pt x="192905" y="1989"/>
                  <a:pt x="180975" y="0"/>
                </a:cubicBezTo>
                <a:cubicBezTo>
                  <a:pt x="179873" y="92"/>
                  <a:pt x="132348" y="3895"/>
                  <a:pt x="128588" y="4763"/>
                </a:cubicBezTo>
                <a:cubicBezTo>
                  <a:pt x="125799" y="5406"/>
                  <a:pt x="123929" y="8105"/>
                  <a:pt x="121444" y="9525"/>
                </a:cubicBezTo>
                <a:cubicBezTo>
                  <a:pt x="113201" y="14235"/>
                  <a:pt x="112792" y="13997"/>
                  <a:pt x="104775" y="16669"/>
                </a:cubicBezTo>
                <a:cubicBezTo>
                  <a:pt x="102394" y="18257"/>
                  <a:pt x="100192" y="20152"/>
                  <a:pt x="97632" y="21432"/>
                </a:cubicBezTo>
                <a:cubicBezTo>
                  <a:pt x="95387" y="22555"/>
                  <a:pt x="92682" y="22594"/>
                  <a:pt x="90488" y="23813"/>
                </a:cubicBezTo>
                <a:cubicBezTo>
                  <a:pt x="85484" y="26593"/>
                  <a:pt x="80247" y="29290"/>
                  <a:pt x="76200" y="33338"/>
                </a:cubicBezTo>
                <a:cubicBezTo>
                  <a:pt x="67033" y="42506"/>
                  <a:pt x="71859" y="38614"/>
                  <a:pt x="61913" y="45244"/>
                </a:cubicBezTo>
                <a:cubicBezTo>
                  <a:pt x="60325" y="47625"/>
                  <a:pt x="59174" y="50364"/>
                  <a:pt x="57150" y="52388"/>
                </a:cubicBezTo>
                <a:cubicBezTo>
                  <a:pt x="41275" y="68263"/>
                  <a:pt x="57946" y="45242"/>
                  <a:pt x="45244" y="64294"/>
                </a:cubicBezTo>
                <a:cubicBezTo>
                  <a:pt x="44450" y="66675"/>
                  <a:pt x="44255" y="69349"/>
                  <a:pt x="42863" y="71438"/>
                </a:cubicBezTo>
                <a:cubicBezTo>
                  <a:pt x="39196" y="76939"/>
                  <a:pt x="33847" y="79830"/>
                  <a:pt x="28575" y="83344"/>
                </a:cubicBezTo>
                <a:cubicBezTo>
                  <a:pt x="25400" y="88107"/>
                  <a:pt x="20860" y="92202"/>
                  <a:pt x="19050" y="97632"/>
                </a:cubicBezTo>
                <a:cubicBezTo>
                  <a:pt x="18256" y="100013"/>
                  <a:pt x="17791" y="102530"/>
                  <a:pt x="16669" y="104775"/>
                </a:cubicBezTo>
                <a:cubicBezTo>
                  <a:pt x="15389" y="107335"/>
                  <a:pt x="13069" y="109304"/>
                  <a:pt x="11907" y="111919"/>
                </a:cubicBezTo>
                <a:cubicBezTo>
                  <a:pt x="9868" y="116507"/>
                  <a:pt x="9389" y="121717"/>
                  <a:pt x="7144" y="126207"/>
                </a:cubicBezTo>
                <a:cubicBezTo>
                  <a:pt x="1260" y="137977"/>
                  <a:pt x="3505" y="132365"/>
                  <a:pt x="0" y="142875"/>
                </a:cubicBezTo>
                <a:cubicBezTo>
                  <a:pt x="3637" y="153784"/>
                  <a:pt x="5556" y="146050"/>
                  <a:pt x="7144" y="1524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88470" y="2716265"/>
            <a:ext cx="311944" cy="319088"/>
          </a:xfrm>
          <a:custGeom>
            <a:avLst/>
            <a:gdLst>
              <a:gd name="connsiteX0" fmla="*/ 147638 w 311944"/>
              <a:gd name="connsiteY0" fmla="*/ 0 h 319088"/>
              <a:gd name="connsiteX1" fmla="*/ 126207 w 311944"/>
              <a:gd name="connsiteY1" fmla="*/ 7144 h 319088"/>
              <a:gd name="connsiteX2" fmla="*/ 100013 w 311944"/>
              <a:gd name="connsiteY2" fmla="*/ 11906 h 319088"/>
              <a:gd name="connsiteX3" fmla="*/ 90488 w 311944"/>
              <a:gd name="connsiteY3" fmla="*/ 19050 h 319088"/>
              <a:gd name="connsiteX4" fmla="*/ 76200 w 311944"/>
              <a:gd name="connsiteY4" fmla="*/ 28575 h 319088"/>
              <a:gd name="connsiteX5" fmla="*/ 61913 w 311944"/>
              <a:gd name="connsiteY5" fmla="*/ 40481 h 319088"/>
              <a:gd name="connsiteX6" fmla="*/ 47625 w 311944"/>
              <a:gd name="connsiteY6" fmla="*/ 50006 h 319088"/>
              <a:gd name="connsiteX7" fmla="*/ 40482 w 311944"/>
              <a:gd name="connsiteY7" fmla="*/ 54769 h 319088"/>
              <a:gd name="connsiteX8" fmla="*/ 30957 w 311944"/>
              <a:gd name="connsiteY8" fmla="*/ 71438 h 319088"/>
              <a:gd name="connsiteX9" fmla="*/ 26194 w 311944"/>
              <a:gd name="connsiteY9" fmla="*/ 78581 h 319088"/>
              <a:gd name="connsiteX10" fmla="*/ 19050 w 311944"/>
              <a:gd name="connsiteY10" fmla="*/ 83344 h 319088"/>
              <a:gd name="connsiteX11" fmla="*/ 16669 w 311944"/>
              <a:gd name="connsiteY11" fmla="*/ 90488 h 319088"/>
              <a:gd name="connsiteX12" fmla="*/ 14288 w 311944"/>
              <a:gd name="connsiteY12" fmla="*/ 100013 h 319088"/>
              <a:gd name="connsiteX13" fmla="*/ 9525 w 311944"/>
              <a:gd name="connsiteY13" fmla="*/ 107156 h 319088"/>
              <a:gd name="connsiteX14" fmla="*/ 4763 w 311944"/>
              <a:gd name="connsiteY14" fmla="*/ 126206 h 319088"/>
              <a:gd name="connsiteX15" fmla="*/ 0 w 311944"/>
              <a:gd name="connsiteY15" fmla="*/ 140494 h 319088"/>
              <a:gd name="connsiteX16" fmla="*/ 4763 w 311944"/>
              <a:gd name="connsiteY16" fmla="*/ 200025 h 319088"/>
              <a:gd name="connsiteX17" fmla="*/ 7144 w 311944"/>
              <a:gd name="connsiteY17" fmla="*/ 207169 h 319088"/>
              <a:gd name="connsiteX18" fmla="*/ 16669 w 311944"/>
              <a:gd name="connsiteY18" fmla="*/ 221456 h 319088"/>
              <a:gd name="connsiteX19" fmla="*/ 23813 w 311944"/>
              <a:gd name="connsiteY19" fmla="*/ 238125 h 319088"/>
              <a:gd name="connsiteX20" fmla="*/ 30957 w 311944"/>
              <a:gd name="connsiteY20" fmla="*/ 252413 h 319088"/>
              <a:gd name="connsiteX21" fmla="*/ 40482 w 311944"/>
              <a:gd name="connsiteY21" fmla="*/ 266700 h 319088"/>
              <a:gd name="connsiteX22" fmla="*/ 54769 w 311944"/>
              <a:gd name="connsiteY22" fmla="*/ 271463 h 319088"/>
              <a:gd name="connsiteX23" fmla="*/ 57150 w 311944"/>
              <a:gd name="connsiteY23" fmla="*/ 278606 h 319088"/>
              <a:gd name="connsiteX24" fmla="*/ 66675 w 311944"/>
              <a:gd name="connsiteY24" fmla="*/ 283369 h 319088"/>
              <a:gd name="connsiteX25" fmla="*/ 73819 w 311944"/>
              <a:gd name="connsiteY25" fmla="*/ 288131 h 319088"/>
              <a:gd name="connsiteX26" fmla="*/ 78582 w 311944"/>
              <a:gd name="connsiteY26" fmla="*/ 295275 h 319088"/>
              <a:gd name="connsiteX27" fmla="*/ 92869 w 311944"/>
              <a:gd name="connsiteY27" fmla="*/ 300038 h 319088"/>
              <a:gd name="connsiteX28" fmla="*/ 102394 w 311944"/>
              <a:gd name="connsiteY28" fmla="*/ 302419 h 319088"/>
              <a:gd name="connsiteX29" fmla="*/ 114300 w 311944"/>
              <a:gd name="connsiteY29" fmla="*/ 304800 h 319088"/>
              <a:gd name="connsiteX30" fmla="*/ 121444 w 311944"/>
              <a:gd name="connsiteY30" fmla="*/ 307181 h 319088"/>
              <a:gd name="connsiteX31" fmla="*/ 130969 w 311944"/>
              <a:gd name="connsiteY31" fmla="*/ 309563 h 319088"/>
              <a:gd name="connsiteX32" fmla="*/ 138113 w 311944"/>
              <a:gd name="connsiteY32" fmla="*/ 314325 h 319088"/>
              <a:gd name="connsiteX33" fmla="*/ 178594 w 311944"/>
              <a:gd name="connsiteY33" fmla="*/ 319088 h 319088"/>
              <a:gd name="connsiteX34" fmla="*/ 219075 w 311944"/>
              <a:gd name="connsiteY34" fmla="*/ 314325 h 319088"/>
              <a:gd name="connsiteX35" fmla="*/ 228600 w 311944"/>
              <a:gd name="connsiteY35" fmla="*/ 311944 h 319088"/>
              <a:gd name="connsiteX36" fmla="*/ 242888 w 311944"/>
              <a:gd name="connsiteY36" fmla="*/ 300038 h 319088"/>
              <a:gd name="connsiteX37" fmla="*/ 250032 w 311944"/>
              <a:gd name="connsiteY37" fmla="*/ 297656 h 319088"/>
              <a:gd name="connsiteX38" fmla="*/ 259557 w 311944"/>
              <a:gd name="connsiteY38" fmla="*/ 292894 h 319088"/>
              <a:gd name="connsiteX39" fmla="*/ 276225 w 311944"/>
              <a:gd name="connsiteY39" fmla="*/ 285750 h 319088"/>
              <a:gd name="connsiteX40" fmla="*/ 285750 w 311944"/>
              <a:gd name="connsiteY40" fmla="*/ 271463 h 319088"/>
              <a:gd name="connsiteX41" fmla="*/ 288132 w 311944"/>
              <a:gd name="connsiteY41" fmla="*/ 257175 h 319088"/>
              <a:gd name="connsiteX42" fmla="*/ 292894 w 311944"/>
              <a:gd name="connsiteY42" fmla="*/ 250031 h 319088"/>
              <a:gd name="connsiteX43" fmla="*/ 300038 w 311944"/>
              <a:gd name="connsiteY43" fmla="*/ 235744 h 319088"/>
              <a:gd name="connsiteX44" fmla="*/ 304800 w 311944"/>
              <a:gd name="connsiteY44" fmla="*/ 214313 h 319088"/>
              <a:gd name="connsiteX45" fmla="*/ 311944 w 311944"/>
              <a:gd name="connsiteY45" fmla="*/ 185738 h 319088"/>
              <a:gd name="connsiteX46" fmla="*/ 309563 w 311944"/>
              <a:gd name="connsiteY46" fmla="*/ 123825 h 319088"/>
              <a:gd name="connsiteX47" fmla="*/ 304800 w 311944"/>
              <a:gd name="connsiteY47" fmla="*/ 109538 h 319088"/>
              <a:gd name="connsiteX48" fmla="*/ 295275 w 311944"/>
              <a:gd name="connsiteY48" fmla="*/ 92869 h 319088"/>
              <a:gd name="connsiteX49" fmla="*/ 292894 w 311944"/>
              <a:gd name="connsiteY49" fmla="*/ 83344 h 319088"/>
              <a:gd name="connsiteX50" fmla="*/ 280988 w 311944"/>
              <a:gd name="connsiteY50" fmla="*/ 69056 h 319088"/>
              <a:gd name="connsiteX51" fmla="*/ 273844 w 311944"/>
              <a:gd name="connsiteY51" fmla="*/ 54769 h 319088"/>
              <a:gd name="connsiteX52" fmla="*/ 266700 w 311944"/>
              <a:gd name="connsiteY52" fmla="*/ 50006 h 319088"/>
              <a:gd name="connsiteX53" fmla="*/ 264319 w 311944"/>
              <a:gd name="connsiteY53" fmla="*/ 42863 h 319088"/>
              <a:gd name="connsiteX54" fmla="*/ 257175 w 311944"/>
              <a:gd name="connsiteY54" fmla="*/ 40481 h 319088"/>
              <a:gd name="connsiteX55" fmla="*/ 242888 w 311944"/>
              <a:gd name="connsiteY55" fmla="*/ 33338 h 319088"/>
              <a:gd name="connsiteX56" fmla="*/ 226219 w 311944"/>
              <a:gd name="connsiteY56" fmla="*/ 23813 h 319088"/>
              <a:gd name="connsiteX57" fmla="*/ 216694 w 311944"/>
              <a:gd name="connsiteY57" fmla="*/ 21431 h 319088"/>
              <a:gd name="connsiteX58" fmla="*/ 202407 w 311944"/>
              <a:gd name="connsiteY58" fmla="*/ 16669 h 319088"/>
              <a:gd name="connsiteX59" fmla="*/ 195263 w 311944"/>
              <a:gd name="connsiteY59" fmla="*/ 14288 h 319088"/>
              <a:gd name="connsiteX60" fmla="*/ 178594 w 311944"/>
              <a:gd name="connsiteY60" fmla="*/ 11906 h 319088"/>
              <a:gd name="connsiteX61" fmla="*/ 164307 w 311944"/>
              <a:gd name="connsiteY61" fmla="*/ 7144 h 319088"/>
              <a:gd name="connsiteX62" fmla="*/ 147638 w 311944"/>
              <a:gd name="connsiteY62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11944" h="319088">
                <a:moveTo>
                  <a:pt x="147638" y="0"/>
                </a:moveTo>
                <a:cubicBezTo>
                  <a:pt x="141288" y="0"/>
                  <a:pt x="133661" y="6079"/>
                  <a:pt x="126207" y="7144"/>
                </a:cubicBezTo>
                <a:cubicBezTo>
                  <a:pt x="106298" y="9988"/>
                  <a:pt x="114983" y="8164"/>
                  <a:pt x="100013" y="11906"/>
                </a:cubicBezTo>
                <a:cubicBezTo>
                  <a:pt x="96838" y="14287"/>
                  <a:pt x="93739" y="16774"/>
                  <a:pt x="90488" y="19050"/>
                </a:cubicBezTo>
                <a:cubicBezTo>
                  <a:pt x="85799" y="22332"/>
                  <a:pt x="80247" y="24527"/>
                  <a:pt x="76200" y="28575"/>
                </a:cubicBezTo>
                <a:cubicBezTo>
                  <a:pt x="55340" y="49438"/>
                  <a:pt x="81797" y="23912"/>
                  <a:pt x="61913" y="40481"/>
                </a:cubicBezTo>
                <a:cubicBezTo>
                  <a:pt x="50020" y="50391"/>
                  <a:pt x="60180" y="45821"/>
                  <a:pt x="47625" y="50006"/>
                </a:cubicBezTo>
                <a:cubicBezTo>
                  <a:pt x="45244" y="51594"/>
                  <a:pt x="42506" y="52745"/>
                  <a:pt x="40482" y="54769"/>
                </a:cubicBezTo>
                <a:cubicBezTo>
                  <a:pt x="36611" y="58640"/>
                  <a:pt x="33450" y="67075"/>
                  <a:pt x="30957" y="71438"/>
                </a:cubicBezTo>
                <a:cubicBezTo>
                  <a:pt x="29537" y="73923"/>
                  <a:pt x="28218" y="76557"/>
                  <a:pt x="26194" y="78581"/>
                </a:cubicBezTo>
                <a:cubicBezTo>
                  <a:pt x="24170" y="80605"/>
                  <a:pt x="21431" y="81756"/>
                  <a:pt x="19050" y="83344"/>
                </a:cubicBezTo>
                <a:cubicBezTo>
                  <a:pt x="18256" y="85725"/>
                  <a:pt x="17359" y="88074"/>
                  <a:pt x="16669" y="90488"/>
                </a:cubicBezTo>
                <a:cubicBezTo>
                  <a:pt x="15770" y="93635"/>
                  <a:pt x="15577" y="97005"/>
                  <a:pt x="14288" y="100013"/>
                </a:cubicBezTo>
                <a:cubicBezTo>
                  <a:pt x="13161" y="102643"/>
                  <a:pt x="11113" y="104775"/>
                  <a:pt x="9525" y="107156"/>
                </a:cubicBezTo>
                <a:cubicBezTo>
                  <a:pt x="7938" y="113506"/>
                  <a:pt x="6833" y="119997"/>
                  <a:pt x="4763" y="126206"/>
                </a:cubicBezTo>
                <a:lnTo>
                  <a:pt x="0" y="140494"/>
                </a:lnTo>
                <a:cubicBezTo>
                  <a:pt x="1234" y="165168"/>
                  <a:pt x="-391" y="179406"/>
                  <a:pt x="4763" y="200025"/>
                </a:cubicBezTo>
                <a:cubicBezTo>
                  <a:pt x="5372" y="202460"/>
                  <a:pt x="5925" y="204975"/>
                  <a:pt x="7144" y="207169"/>
                </a:cubicBezTo>
                <a:cubicBezTo>
                  <a:pt x="9924" y="212172"/>
                  <a:pt x="16669" y="221456"/>
                  <a:pt x="16669" y="221456"/>
                </a:cubicBezTo>
                <a:cubicBezTo>
                  <a:pt x="22253" y="238210"/>
                  <a:pt x="14985" y="217527"/>
                  <a:pt x="23813" y="238125"/>
                </a:cubicBezTo>
                <a:cubicBezTo>
                  <a:pt x="29729" y="251930"/>
                  <a:pt x="21802" y="238682"/>
                  <a:pt x="30957" y="252413"/>
                </a:cubicBezTo>
                <a:cubicBezTo>
                  <a:pt x="33195" y="259126"/>
                  <a:pt x="33185" y="262646"/>
                  <a:pt x="40482" y="266700"/>
                </a:cubicBezTo>
                <a:cubicBezTo>
                  <a:pt x="44870" y="269138"/>
                  <a:pt x="54769" y="271463"/>
                  <a:pt x="54769" y="271463"/>
                </a:cubicBezTo>
                <a:cubicBezTo>
                  <a:pt x="55563" y="273844"/>
                  <a:pt x="55375" y="276831"/>
                  <a:pt x="57150" y="278606"/>
                </a:cubicBezTo>
                <a:cubicBezTo>
                  <a:pt x="59660" y="281116"/>
                  <a:pt x="63593" y="281608"/>
                  <a:pt x="66675" y="283369"/>
                </a:cubicBezTo>
                <a:cubicBezTo>
                  <a:pt x="69160" y="284789"/>
                  <a:pt x="71438" y="286544"/>
                  <a:pt x="73819" y="288131"/>
                </a:cubicBezTo>
                <a:cubicBezTo>
                  <a:pt x="75407" y="290512"/>
                  <a:pt x="76155" y="293758"/>
                  <a:pt x="78582" y="295275"/>
                </a:cubicBezTo>
                <a:cubicBezTo>
                  <a:pt x="82839" y="297936"/>
                  <a:pt x="87999" y="298821"/>
                  <a:pt x="92869" y="300038"/>
                </a:cubicBezTo>
                <a:cubicBezTo>
                  <a:pt x="96044" y="300832"/>
                  <a:pt x="99199" y="301709"/>
                  <a:pt x="102394" y="302419"/>
                </a:cubicBezTo>
                <a:cubicBezTo>
                  <a:pt x="106345" y="303297"/>
                  <a:pt x="110374" y="303818"/>
                  <a:pt x="114300" y="304800"/>
                </a:cubicBezTo>
                <a:cubicBezTo>
                  <a:pt x="116735" y="305409"/>
                  <a:pt x="119030" y="306491"/>
                  <a:pt x="121444" y="307181"/>
                </a:cubicBezTo>
                <a:cubicBezTo>
                  <a:pt x="124591" y="308080"/>
                  <a:pt x="127794" y="308769"/>
                  <a:pt x="130969" y="309563"/>
                </a:cubicBezTo>
                <a:cubicBezTo>
                  <a:pt x="133350" y="311150"/>
                  <a:pt x="135372" y="313503"/>
                  <a:pt x="138113" y="314325"/>
                </a:cubicBezTo>
                <a:cubicBezTo>
                  <a:pt x="143373" y="315903"/>
                  <a:pt x="176635" y="318892"/>
                  <a:pt x="178594" y="319088"/>
                </a:cubicBezTo>
                <a:cubicBezTo>
                  <a:pt x="192088" y="317500"/>
                  <a:pt x="205625" y="316247"/>
                  <a:pt x="219075" y="314325"/>
                </a:cubicBezTo>
                <a:cubicBezTo>
                  <a:pt x="222315" y="313862"/>
                  <a:pt x="225592" y="313233"/>
                  <a:pt x="228600" y="311944"/>
                </a:cubicBezTo>
                <a:cubicBezTo>
                  <a:pt x="239503" y="307271"/>
                  <a:pt x="232593" y="306901"/>
                  <a:pt x="242888" y="300038"/>
                </a:cubicBezTo>
                <a:cubicBezTo>
                  <a:pt x="244977" y="298646"/>
                  <a:pt x="247725" y="298645"/>
                  <a:pt x="250032" y="297656"/>
                </a:cubicBezTo>
                <a:cubicBezTo>
                  <a:pt x="253295" y="296258"/>
                  <a:pt x="256294" y="294292"/>
                  <a:pt x="259557" y="292894"/>
                </a:cubicBezTo>
                <a:cubicBezTo>
                  <a:pt x="284063" y="282392"/>
                  <a:pt x="244661" y="301534"/>
                  <a:pt x="276225" y="285750"/>
                </a:cubicBezTo>
                <a:cubicBezTo>
                  <a:pt x="279400" y="280988"/>
                  <a:pt x="284809" y="277109"/>
                  <a:pt x="285750" y="271463"/>
                </a:cubicBezTo>
                <a:cubicBezTo>
                  <a:pt x="286544" y="266700"/>
                  <a:pt x="286605" y="261756"/>
                  <a:pt x="288132" y="257175"/>
                </a:cubicBezTo>
                <a:cubicBezTo>
                  <a:pt x="289037" y="254460"/>
                  <a:pt x="291614" y="252591"/>
                  <a:pt x="292894" y="250031"/>
                </a:cubicBezTo>
                <a:cubicBezTo>
                  <a:pt x="302748" y="230322"/>
                  <a:pt x="286393" y="256210"/>
                  <a:pt x="300038" y="235744"/>
                </a:cubicBezTo>
                <a:cubicBezTo>
                  <a:pt x="306853" y="215297"/>
                  <a:pt x="296414" y="247854"/>
                  <a:pt x="304800" y="214313"/>
                </a:cubicBezTo>
                <a:cubicBezTo>
                  <a:pt x="314234" y="176578"/>
                  <a:pt x="305714" y="223121"/>
                  <a:pt x="311944" y="185738"/>
                </a:cubicBezTo>
                <a:cubicBezTo>
                  <a:pt x="311150" y="165100"/>
                  <a:pt x="311491" y="144388"/>
                  <a:pt x="309563" y="123825"/>
                </a:cubicBezTo>
                <a:cubicBezTo>
                  <a:pt x="309094" y="118827"/>
                  <a:pt x="307045" y="114028"/>
                  <a:pt x="304800" y="109538"/>
                </a:cubicBezTo>
                <a:cubicBezTo>
                  <a:pt x="298758" y="97453"/>
                  <a:pt x="302007" y="102966"/>
                  <a:pt x="295275" y="92869"/>
                </a:cubicBezTo>
                <a:cubicBezTo>
                  <a:pt x="294481" y="89694"/>
                  <a:pt x="294183" y="86352"/>
                  <a:pt x="292894" y="83344"/>
                </a:cubicBezTo>
                <a:cubicBezTo>
                  <a:pt x="290407" y="77541"/>
                  <a:pt x="285280" y="73348"/>
                  <a:pt x="280988" y="69056"/>
                </a:cubicBezTo>
                <a:cubicBezTo>
                  <a:pt x="279051" y="63245"/>
                  <a:pt x="278461" y="59386"/>
                  <a:pt x="273844" y="54769"/>
                </a:cubicBezTo>
                <a:cubicBezTo>
                  <a:pt x="271820" y="52745"/>
                  <a:pt x="269081" y="51594"/>
                  <a:pt x="266700" y="50006"/>
                </a:cubicBezTo>
                <a:cubicBezTo>
                  <a:pt x="265906" y="47625"/>
                  <a:pt x="266094" y="44638"/>
                  <a:pt x="264319" y="42863"/>
                </a:cubicBezTo>
                <a:cubicBezTo>
                  <a:pt x="262544" y="41088"/>
                  <a:pt x="259420" y="41604"/>
                  <a:pt x="257175" y="40481"/>
                </a:cubicBezTo>
                <a:cubicBezTo>
                  <a:pt x="238718" y="31252"/>
                  <a:pt x="260839" y="39321"/>
                  <a:pt x="242888" y="33338"/>
                </a:cubicBezTo>
                <a:cubicBezTo>
                  <a:pt x="236964" y="29388"/>
                  <a:pt x="233128" y="26404"/>
                  <a:pt x="226219" y="23813"/>
                </a:cubicBezTo>
                <a:cubicBezTo>
                  <a:pt x="223155" y="22664"/>
                  <a:pt x="219829" y="22371"/>
                  <a:pt x="216694" y="21431"/>
                </a:cubicBezTo>
                <a:cubicBezTo>
                  <a:pt x="211886" y="19988"/>
                  <a:pt x="207169" y="18256"/>
                  <a:pt x="202407" y="16669"/>
                </a:cubicBezTo>
                <a:cubicBezTo>
                  <a:pt x="200026" y="15875"/>
                  <a:pt x="197748" y="14643"/>
                  <a:pt x="195263" y="14288"/>
                </a:cubicBezTo>
                <a:lnTo>
                  <a:pt x="178594" y="11906"/>
                </a:lnTo>
                <a:cubicBezTo>
                  <a:pt x="173832" y="10319"/>
                  <a:pt x="169288" y="7767"/>
                  <a:pt x="164307" y="7144"/>
                </a:cubicBezTo>
                <a:cubicBezTo>
                  <a:pt x="143682" y="4566"/>
                  <a:pt x="153988" y="0"/>
                  <a:pt x="147638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296289" y="2826674"/>
            <a:ext cx="337775" cy="98270"/>
          </a:xfrm>
          <a:custGeom>
            <a:avLst/>
            <a:gdLst>
              <a:gd name="connsiteX0" fmla="*/ 9923 w 337775"/>
              <a:gd name="connsiteY0" fmla="*/ 819 h 98270"/>
              <a:gd name="connsiteX1" fmla="*/ 136923 w 337775"/>
              <a:gd name="connsiteY1" fmla="*/ 7169 h 98270"/>
              <a:gd name="connsiteX2" fmla="*/ 175023 w 337775"/>
              <a:gd name="connsiteY2" fmla="*/ 3994 h 98270"/>
              <a:gd name="connsiteX3" fmla="*/ 241698 w 337775"/>
              <a:gd name="connsiteY3" fmla="*/ 819 h 98270"/>
              <a:gd name="connsiteX4" fmla="*/ 336948 w 337775"/>
              <a:gd name="connsiteY4" fmla="*/ 7169 h 98270"/>
              <a:gd name="connsiteX5" fmla="*/ 327423 w 337775"/>
              <a:gd name="connsiteY5" fmla="*/ 13519 h 98270"/>
              <a:gd name="connsiteX6" fmla="*/ 308373 w 337775"/>
              <a:gd name="connsiteY6" fmla="*/ 32569 h 98270"/>
              <a:gd name="connsiteX7" fmla="*/ 289323 w 337775"/>
              <a:gd name="connsiteY7" fmla="*/ 45269 h 98270"/>
              <a:gd name="connsiteX8" fmla="*/ 279798 w 337775"/>
              <a:gd name="connsiteY8" fmla="*/ 51619 h 98270"/>
              <a:gd name="connsiteX9" fmla="*/ 267098 w 337775"/>
              <a:gd name="connsiteY9" fmla="*/ 57969 h 98270"/>
              <a:gd name="connsiteX10" fmla="*/ 257573 w 337775"/>
              <a:gd name="connsiteY10" fmla="*/ 64319 h 98270"/>
              <a:gd name="connsiteX11" fmla="*/ 241698 w 337775"/>
              <a:gd name="connsiteY11" fmla="*/ 67494 h 98270"/>
              <a:gd name="connsiteX12" fmla="*/ 232173 w 337775"/>
              <a:gd name="connsiteY12" fmla="*/ 77019 h 98270"/>
              <a:gd name="connsiteX13" fmla="*/ 206773 w 337775"/>
              <a:gd name="connsiteY13" fmla="*/ 83369 h 98270"/>
              <a:gd name="connsiteX14" fmla="*/ 197248 w 337775"/>
              <a:gd name="connsiteY14" fmla="*/ 86544 h 98270"/>
              <a:gd name="connsiteX15" fmla="*/ 155973 w 337775"/>
              <a:gd name="connsiteY15" fmla="*/ 92894 h 98270"/>
              <a:gd name="connsiteX16" fmla="*/ 89298 w 337775"/>
              <a:gd name="connsiteY16" fmla="*/ 92894 h 98270"/>
              <a:gd name="connsiteX17" fmla="*/ 79773 w 337775"/>
              <a:gd name="connsiteY17" fmla="*/ 89719 h 98270"/>
              <a:gd name="connsiteX18" fmla="*/ 63898 w 337775"/>
              <a:gd name="connsiteY18" fmla="*/ 86544 h 98270"/>
              <a:gd name="connsiteX19" fmla="*/ 51198 w 337775"/>
              <a:gd name="connsiteY19" fmla="*/ 83369 h 98270"/>
              <a:gd name="connsiteX20" fmla="*/ 32148 w 337775"/>
              <a:gd name="connsiteY20" fmla="*/ 64319 h 98270"/>
              <a:gd name="connsiteX21" fmla="*/ 25798 w 337775"/>
              <a:gd name="connsiteY21" fmla="*/ 54794 h 98270"/>
              <a:gd name="connsiteX22" fmla="*/ 19448 w 337775"/>
              <a:gd name="connsiteY22" fmla="*/ 35744 h 98270"/>
              <a:gd name="connsiteX23" fmla="*/ 9923 w 337775"/>
              <a:gd name="connsiteY23" fmla="*/ 29394 h 98270"/>
              <a:gd name="connsiteX24" fmla="*/ 9923 w 337775"/>
              <a:gd name="connsiteY24" fmla="*/ 819 h 9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7775" h="98270">
                <a:moveTo>
                  <a:pt x="9923" y="819"/>
                </a:moveTo>
                <a:cubicBezTo>
                  <a:pt x="31090" y="-2885"/>
                  <a:pt x="113176" y="7169"/>
                  <a:pt x="136923" y="7169"/>
                </a:cubicBezTo>
                <a:cubicBezTo>
                  <a:pt x="149667" y="7169"/>
                  <a:pt x="162302" y="4765"/>
                  <a:pt x="175023" y="3994"/>
                </a:cubicBezTo>
                <a:cubicBezTo>
                  <a:pt x="197232" y="2648"/>
                  <a:pt x="219473" y="1877"/>
                  <a:pt x="241698" y="819"/>
                </a:cubicBezTo>
                <a:cubicBezTo>
                  <a:pt x="273448" y="2936"/>
                  <a:pt x="305471" y="2506"/>
                  <a:pt x="336948" y="7169"/>
                </a:cubicBezTo>
                <a:cubicBezTo>
                  <a:pt x="340723" y="7728"/>
                  <a:pt x="330528" y="11301"/>
                  <a:pt x="327423" y="13519"/>
                </a:cubicBezTo>
                <a:cubicBezTo>
                  <a:pt x="304876" y="29624"/>
                  <a:pt x="322558" y="15547"/>
                  <a:pt x="308373" y="32569"/>
                </a:cubicBezTo>
                <a:cubicBezTo>
                  <a:pt x="295476" y="48046"/>
                  <a:pt x="303857" y="38002"/>
                  <a:pt x="289323" y="45269"/>
                </a:cubicBezTo>
                <a:cubicBezTo>
                  <a:pt x="285910" y="46976"/>
                  <a:pt x="283111" y="49726"/>
                  <a:pt x="279798" y="51619"/>
                </a:cubicBezTo>
                <a:cubicBezTo>
                  <a:pt x="275689" y="53967"/>
                  <a:pt x="271207" y="55621"/>
                  <a:pt x="267098" y="57969"/>
                </a:cubicBezTo>
                <a:cubicBezTo>
                  <a:pt x="263785" y="59862"/>
                  <a:pt x="261146" y="62979"/>
                  <a:pt x="257573" y="64319"/>
                </a:cubicBezTo>
                <a:cubicBezTo>
                  <a:pt x="252520" y="66214"/>
                  <a:pt x="246990" y="66436"/>
                  <a:pt x="241698" y="67494"/>
                </a:cubicBezTo>
                <a:cubicBezTo>
                  <a:pt x="238523" y="70669"/>
                  <a:pt x="236261" y="75161"/>
                  <a:pt x="232173" y="77019"/>
                </a:cubicBezTo>
                <a:cubicBezTo>
                  <a:pt x="224228" y="80630"/>
                  <a:pt x="215052" y="80609"/>
                  <a:pt x="206773" y="83369"/>
                </a:cubicBezTo>
                <a:cubicBezTo>
                  <a:pt x="203598" y="84427"/>
                  <a:pt x="200495" y="85732"/>
                  <a:pt x="197248" y="86544"/>
                </a:cubicBezTo>
                <a:cubicBezTo>
                  <a:pt x="182703" y="90180"/>
                  <a:pt x="171396" y="90966"/>
                  <a:pt x="155973" y="92894"/>
                </a:cubicBezTo>
                <a:cubicBezTo>
                  <a:pt x="129330" y="101775"/>
                  <a:pt x="144189" y="98122"/>
                  <a:pt x="89298" y="92894"/>
                </a:cubicBezTo>
                <a:cubicBezTo>
                  <a:pt x="85966" y="92577"/>
                  <a:pt x="83020" y="90531"/>
                  <a:pt x="79773" y="89719"/>
                </a:cubicBezTo>
                <a:cubicBezTo>
                  <a:pt x="74538" y="88410"/>
                  <a:pt x="69166" y="87715"/>
                  <a:pt x="63898" y="86544"/>
                </a:cubicBezTo>
                <a:cubicBezTo>
                  <a:pt x="59638" y="85597"/>
                  <a:pt x="55431" y="84427"/>
                  <a:pt x="51198" y="83369"/>
                </a:cubicBezTo>
                <a:cubicBezTo>
                  <a:pt x="36233" y="60921"/>
                  <a:pt x="55777" y="87948"/>
                  <a:pt x="32148" y="64319"/>
                </a:cubicBezTo>
                <a:cubicBezTo>
                  <a:pt x="29450" y="61621"/>
                  <a:pt x="27348" y="58281"/>
                  <a:pt x="25798" y="54794"/>
                </a:cubicBezTo>
                <a:cubicBezTo>
                  <a:pt x="23080" y="48677"/>
                  <a:pt x="25017" y="39457"/>
                  <a:pt x="19448" y="35744"/>
                </a:cubicBezTo>
                <a:cubicBezTo>
                  <a:pt x="16273" y="33627"/>
                  <a:pt x="11263" y="32967"/>
                  <a:pt x="9923" y="29394"/>
                </a:cubicBezTo>
                <a:cubicBezTo>
                  <a:pt x="7693" y="23448"/>
                  <a:pt x="-11244" y="4523"/>
                  <a:pt x="9923" y="81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16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8</cp:revision>
  <dcterms:created xsi:type="dcterms:W3CDTF">2019-08-12T00:24:04Z</dcterms:created>
  <dcterms:modified xsi:type="dcterms:W3CDTF">2019-08-13T06:08:02Z</dcterms:modified>
</cp:coreProperties>
</file>