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3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6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5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5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9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CC31-E5AE-4516-9D29-0D09E322471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A68C-C009-4B4D-A42A-519CECBFC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37222" y="1775646"/>
            <a:ext cx="3808800" cy="3808800"/>
            <a:chOff x="3410068" y="1019771"/>
            <a:chExt cx="3808800" cy="3808800"/>
          </a:xfrm>
        </p:grpSpPr>
        <p:sp>
          <p:nvSpPr>
            <p:cNvPr id="15" name="직사각형 14"/>
            <p:cNvSpPr/>
            <p:nvPr/>
          </p:nvSpPr>
          <p:spPr>
            <a:xfrm>
              <a:off x="3410068" y="1019771"/>
              <a:ext cx="3808800" cy="380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549462" y="2386697"/>
              <a:ext cx="3538595" cy="1078765"/>
              <a:chOff x="3549462" y="2386697"/>
              <a:chExt cx="3538595" cy="107876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549462" y="2386697"/>
                <a:ext cx="3538595" cy="1078765"/>
                <a:chOff x="3345418" y="2404110"/>
                <a:chExt cx="4281697" cy="891543"/>
              </a:xfrm>
              <a:solidFill>
                <a:schemeClr val="bg1"/>
              </a:solidFill>
            </p:grpSpPr>
            <p:sp>
              <p:nvSpPr>
                <p:cNvPr id="6" name="타원 5"/>
                <p:cNvSpPr/>
                <p:nvPr/>
              </p:nvSpPr>
              <p:spPr>
                <a:xfrm>
                  <a:off x="3345418" y="2404110"/>
                  <a:ext cx="1805940" cy="8915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5821174" y="2404113"/>
                  <a:ext cx="1805941" cy="8915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타원 9"/>
              <p:cNvSpPr/>
              <p:nvPr/>
            </p:nvSpPr>
            <p:spPr>
              <a:xfrm>
                <a:off x="4002883" y="2394969"/>
                <a:ext cx="585669" cy="1058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048965" y="2394970"/>
                <a:ext cx="585669" cy="1058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42" y="1691610"/>
            <a:ext cx="3809524" cy="3809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69" y="1879697"/>
            <a:ext cx="3576384" cy="218517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315718" y="3680046"/>
            <a:ext cx="3808800" cy="3808800"/>
            <a:chOff x="3410068" y="1019771"/>
            <a:chExt cx="3808800" cy="3808800"/>
          </a:xfrm>
        </p:grpSpPr>
        <p:sp>
          <p:nvSpPr>
            <p:cNvPr id="19" name="직사각형 18"/>
            <p:cNvSpPr/>
            <p:nvPr/>
          </p:nvSpPr>
          <p:spPr>
            <a:xfrm>
              <a:off x="3410068" y="1019771"/>
              <a:ext cx="3808800" cy="380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549461" y="2386696"/>
              <a:ext cx="1492513" cy="1078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6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42" y="1691610"/>
            <a:ext cx="3809524" cy="3809524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315718" y="3680046"/>
            <a:ext cx="3808800" cy="3808800"/>
            <a:chOff x="3410068" y="1019771"/>
            <a:chExt cx="3808800" cy="3808800"/>
          </a:xfrm>
        </p:grpSpPr>
        <p:sp>
          <p:nvSpPr>
            <p:cNvPr id="19" name="직사각형 18"/>
            <p:cNvSpPr/>
            <p:nvPr/>
          </p:nvSpPr>
          <p:spPr>
            <a:xfrm>
              <a:off x="3410068" y="1019771"/>
              <a:ext cx="3808800" cy="380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549461" y="2386696"/>
              <a:ext cx="1492513" cy="1078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0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16" y="1079597"/>
            <a:ext cx="3576384" cy="218517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4152985" y="2392797"/>
            <a:ext cx="3808800" cy="3808800"/>
            <a:chOff x="3410068" y="1019771"/>
            <a:chExt cx="3808800" cy="3808800"/>
          </a:xfrm>
        </p:grpSpPr>
        <p:sp>
          <p:nvSpPr>
            <p:cNvPr id="31" name="직사각형 30"/>
            <p:cNvSpPr/>
            <p:nvPr/>
          </p:nvSpPr>
          <p:spPr>
            <a:xfrm>
              <a:off x="3410068" y="1019771"/>
              <a:ext cx="3808800" cy="380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549462" y="2386697"/>
              <a:ext cx="3538595" cy="1078765"/>
              <a:chOff x="3549462" y="2386697"/>
              <a:chExt cx="3538595" cy="1078765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3549462" y="2386697"/>
                <a:ext cx="3538595" cy="1078765"/>
                <a:chOff x="3345418" y="2404110"/>
                <a:chExt cx="4281697" cy="891543"/>
              </a:xfrm>
              <a:solidFill>
                <a:schemeClr val="bg1"/>
              </a:solidFill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3345418" y="2404110"/>
                  <a:ext cx="1805940" cy="8915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5821174" y="2404113"/>
                  <a:ext cx="1805941" cy="8915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타원 33"/>
              <p:cNvSpPr/>
              <p:nvPr/>
            </p:nvSpPr>
            <p:spPr>
              <a:xfrm>
                <a:off x="4002883" y="2394969"/>
                <a:ext cx="585669" cy="1058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048965" y="2394970"/>
                <a:ext cx="585669" cy="1058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137584" y="902097"/>
            <a:ext cx="3344869" cy="3395100"/>
            <a:chOff x="3081652" y="1370735"/>
            <a:chExt cx="3344869" cy="3395100"/>
          </a:xfrm>
          <a:solidFill>
            <a:schemeClr val="bg1"/>
          </a:solidFill>
        </p:grpSpPr>
        <p:sp>
          <p:nvSpPr>
            <p:cNvPr id="39" name="원호 38"/>
            <p:cNvSpPr/>
            <p:nvPr/>
          </p:nvSpPr>
          <p:spPr>
            <a:xfrm>
              <a:off x="3081652" y="2387440"/>
              <a:ext cx="2361570" cy="2378395"/>
            </a:xfrm>
            <a:prstGeom prst="arc">
              <a:avLst>
                <a:gd name="adj1" fmla="val 15317682"/>
                <a:gd name="adj2" fmla="val 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호 39"/>
            <p:cNvSpPr/>
            <p:nvPr/>
          </p:nvSpPr>
          <p:spPr>
            <a:xfrm rot="10800000">
              <a:off x="3969062" y="1370735"/>
              <a:ext cx="2457459" cy="2217878"/>
            </a:xfrm>
            <a:prstGeom prst="arc">
              <a:avLst>
                <a:gd name="adj1" fmla="val 15433951"/>
                <a:gd name="adj2" fmla="val 152127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99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52985" y="2392797"/>
            <a:ext cx="3808800" cy="3808800"/>
            <a:chOff x="3410068" y="1019771"/>
            <a:chExt cx="3808800" cy="3808800"/>
          </a:xfrm>
        </p:grpSpPr>
        <p:sp>
          <p:nvSpPr>
            <p:cNvPr id="14" name="직사각형 13"/>
            <p:cNvSpPr/>
            <p:nvPr/>
          </p:nvSpPr>
          <p:spPr>
            <a:xfrm>
              <a:off x="3410068" y="1019771"/>
              <a:ext cx="3808800" cy="380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549462" y="2386697"/>
              <a:ext cx="3538595" cy="1078765"/>
              <a:chOff x="3549462" y="2386697"/>
              <a:chExt cx="3538595" cy="1078765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549462" y="2386697"/>
                <a:ext cx="3538595" cy="1078765"/>
                <a:chOff x="3345418" y="2404110"/>
                <a:chExt cx="4281697" cy="891543"/>
              </a:xfrm>
              <a:solidFill>
                <a:schemeClr val="bg1"/>
              </a:solidFill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3345418" y="2404110"/>
                  <a:ext cx="1805940" cy="8915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5821174" y="2404113"/>
                  <a:ext cx="1805941" cy="8915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/>
              <p:cNvSpPr/>
              <p:nvPr/>
            </p:nvSpPr>
            <p:spPr>
              <a:xfrm>
                <a:off x="4002883" y="2394969"/>
                <a:ext cx="585669" cy="1058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048965" y="2394970"/>
                <a:ext cx="585669" cy="1058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4152985" y="1914462"/>
            <a:ext cx="3347813" cy="1660328"/>
            <a:chOff x="4231205" y="3481134"/>
            <a:chExt cx="3347813" cy="1660328"/>
          </a:xfrm>
        </p:grpSpPr>
        <p:grpSp>
          <p:nvGrpSpPr>
            <p:cNvPr id="22" name="그룹 21"/>
            <p:cNvGrpSpPr/>
            <p:nvPr/>
          </p:nvGrpSpPr>
          <p:grpSpPr>
            <a:xfrm>
              <a:off x="4231205" y="3826545"/>
              <a:ext cx="1660328" cy="1011939"/>
              <a:chOff x="4152985" y="1972280"/>
              <a:chExt cx="1148955" cy="735987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4152985" y="1972280"/>
                <a:ext cx="1148955" cy="735987"/>
                <a:chOff x="2889646" y="2250440"/>
                <a:chExt cx="1148955" cy="735987"/>
              </a:xfrm>
              <a:solidFill>
                <a:srgbClr val="EAE505"/>
              </a:solidFill>
            </p:grpSpPr>
            <p:sp>
              <p:nvSpPr>
                <p:cNvPr id="8" name="달 7"/>
                <p:cNvSpPr/>
                <p:nvPr/>
              </p:nvSpPr>
              <p:spPr>
                <a:xfrm rot="18160628" flipH="1">
                  <a:off x="3368041" y="1960880"/>
                  <a:ext cx="381000" cy="960120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달 8"/>
                <p:cNvSpPr/>
                <p:nvPr/>
              </p:nvSpPr>
              <p:spPr>
                <a:xfrm rot="6859795" flipH="1">
                  <a:off x="3170539" y="2307200"/>
                  <a:ext cx="398334" cy="960120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 rot="1575379">
                  <a:off x="3019425" y="2282023"/>
                  <a:ext cx="150495" cy="2443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 rot="1815201">
                  <a:off x="3032437" y="2495801"/>
                  <a:ext cx="815988" cy="21476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타원 20"/>
              <p:cNvSpPr/>
              <p:nvPr/>
            </p:nvSpPr>
            <p:spPr>
              <a:xfrm>
                <a:off x="4597867" y="2023444"/>
                <a:ext cx="248381" cy="5974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588419">
              <a:off x="6242885" y="3805328"/>
              <a:ext cx="1660328" cy="1011939"/>
              <a:chOff x="4152985" y="1972280"/>
              <a:chExt cx="1148955" cy="735987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4152985" y="1972280"/>
                <a:ext cx="1148955" cy="735987"/>
                <a:chOff x="2889646" y="2250440"/>
                <a:chExt cx="1148955" cy="735987"/>
              </a:xfrm>
              <a:solidFill>
                <a:srgbClr val="EAE505"/>
              </a:solidFill>
            </p:grpSpPr>
            <p:sp>
              <p:nvSpPr>
                <p:cNvPr id="26" name="달 25"/>
                <p:cNvSpPr/>
                <p:nvPr/>
              </p:nvSpPr>
              <p:spPr>
                <a:xfrm rot="18160628" flipH="1">
                  <a:off x="3368041" y="1960880"/>
                  <a:ext cx="381000" cy="960120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달 26"/>
                <p:cNvSpPr/>
                <p:nvPr/>
              </p:nvSpPr>
              <p:spPr>
                <a:xfrm rot="6859795" flipH="1">
                  <a:off x="3170539" y="2307200"/>
                  <a:ext cx="398334" cy="960120"/>
                </a:xfrm>
                <a:prstGeom prst="moon">
                  <a:avLst>
                    <a:gd name="adj" fmla="val 87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 rot="1575379">
                  <a:off x="3019425" y="2282023"/>
                  <a:ext cx="150495" cy="2443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 rot="1815201">
                  <a:off x="3032437" y="2495801"/>
                  <a:ext cx="815988" cy="21476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타원 24"/>
              <p:cNvSpPr/>
              <p:nvPr/>
            </p:nvSpPr>
            <p:spPr>
              <a:xfrm rot="3211581">
                <a:off x="4597867" y="2023444"/>
                <a:ext cx="248381" cy="5974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8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Jwp</dc:creator>
  <cp:lastModifiedBy>Jwp</cp:lastModifiedBy>
  <cp:revision>8</cp:revision>
  <dcterms:created xsi:type="dcterms:W3CDTF">2019-07-29T13:03:30Z</dcterms:created>
  <dcterms:modified xsi:type="dcterms:W3CDTF">2019-07-29T14:56:56Z</dcterms:modified>
</cp:coreProperties>
</file>