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9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7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1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9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1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4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2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6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1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6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6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7B30-33B9-45ED-B93D-65BC58F6FF3A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82C3-B113-4868-AFFC-D99E68729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0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25878"/>
            <a:ext cx="2534588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ko-KR" sz="2100" b="1" dirty="0">
                <a:latin typeface="+mj-lt"/>
              </a:rPr>
              <a:t>1-2. </a:t>
            </a:r>
            <a:r>
              <a:rPr lang="ko-KR" altLang="en-US" sz="2100" b="1" dirty="0">
                <a:latin typeface="+mj-lt"/>
              </a:rPr>
              <a:t>분석 기법 소개</a:t>
            </a:r>
            <a:endParaRPr lang="en-US" altLang="ko-KR" sz="2100" b="1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5" y="515335"/>
            <a:ext cx="8767330" cy="340656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81372" y="3955594"/>
            <a:ext cx="7181256" cy="103931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1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머신 러닝</a:t>
            </a:r>
            <a:r>
              <a:rPr lang="en-US" altLang="ko-KR" sz="2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 </a:t>
            </a:r>
            <a:r>
              <a:rPr lang="ko-KR" altLang="en-US" sz="2100" b="1" dirty="0" err="1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2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1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GIS</a:t>
            </a:r>
            <a:r>
              <a:rPr lang="ko-KR" altLang="en-US" sz="21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공간 분석</a:t>
            </a:r>
            <a:r>
              <a:rPr lang="ko-KR" altLang="en-US" sz="2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등을 활용하여</a:t>
            </a:r>
            <a:endParaRPr lang="en-US" altLang="ko-KR" sz="21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1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영세아</a:t>
            </a:r>
            <a:r>
              <a:rPr lang="ko-KR" altLang="en-US" sz="2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1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어린이집의</a:t>
            </a:r>
            <a:r>
              <a:rPr lang="ko-KR" altLang="en-US" sz="2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최적지</a:t>
            </a:r>
            <a:r>
              <a:rPr lang="ko-KR" altLang="en-US" sz="2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찾고자 함</a:t>
            </a:r>
            <a:endParaRPr lang="en-US" altLang="ko-KR" sz="21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화면 슬라이드 쇼(16:9)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1</cp:revision>
  <dcterms:created xsi:type="dcterms:W3CDTF">2019-07-11T00:06:47Z</dcterms:created>
  <dcterms:modified xsi:type="dcterms:W3CDTF">2019-07-11T00:07:42Z</dcterms:modified>
</cp:coreProperties>
</file>