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7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5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8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8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42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4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1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5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42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7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E756-89E8-4C59-BF11-B347BCC2A9E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B0D8-BA9B-458D-9F3C-60B245155A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34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0"/>
            <a:ext cx="9144000" cy="68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C000"/>
                </a:solidFill>
                <a:latin typeface="Bahnschrift" pitchFamily="34" charset="0"/>
              </a:rPr>
              <a:t>Трупо</a:t>
            </a:r>
            <a:r>
              <a:rPr lang="ru-RU" dirty="0" smtClean="0">
                <a:solidFill>
                  <a:srgbClr val="FFC000"/>
                </a:solidFill>
                <a:latin typeface="Bahnschrift" pitchFamily="34" charset="0"/>
              </a:rPr>
              <a:t>-бойка.</a:t>
            </a:r>
            <a:endParaRPr lang="ru-RU" dirty="0">
              <a:solidFill>
                <a:srgbClr val="FFC000"/>
              </a:solidFill>
              <a:latin typeface="Bahnschrift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717032"/>
            <a:ext cx="6400800" cy="1752600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Презентацию выполнили </a:t>
            </a:r>
            <a:r>
              <a:rPr lang="en-US" dirty="0" smtClean="0">
                <a:solidFill>
                  <a:srgbClr val="FFC000"/>
                </a:solidFill>
              </a:rPr>
              <a:t>:</a:t>
            </a:r>
            <a:endParaRPr lang="ru-RU" dirty="0" smtClean="0">
              <a:solidFill>
                <a:srgbClr val="FFC000"/>
              </a:solidFill>
            </a:endParaRPr>
          </a:p>
          <a:p>
            <a:r>
              <a:rPr lang="ru-RU" dirty="0" smtClean="0">
                <a:solidFill>
                  <a:srgbClr val="FFC000"/>
                </a:solidFill>
              </a:rPr>
              <a:t>Жуков Степан , Бушуев Савелий , </a:t>
            </a:r>
          </a:p>
          <a:p>
            <a:r>
              <a:rPr lang="ru-RU" dirty="0" err="1" smtClean="0">
                <a:solidFill>
                  <a:srgbClr val="FFC000"/>
                </a:solidFill>
              </a:rPr>
              <a:t>Мажова</a:t>
            </a:r>
            <a:r>
              <a:rPr lang="ru-RU" dirty="0" smtClean="0">
                <a:solidFill>
                  <a:srgbClr val="FFC000"/>
                </a:solidFill>
              </a:rPr>
              <a:t> Анна.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87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" y="-28809"/>
            <a:ext cx="9144000" cy="68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980729"/>
            <a:ext cx="7702624" cy="648071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C000"/>
                </a:solidFill>
                <a:latin typeface="Bahnschrift" pitchFamily="34" charset="0"/>
              </a:rPr>
              <a:t>О нашей игре </a:t>
            </a:r>
            <a:endParaRPr lang="ru-RU" dirty="0">
              <a:solidFill>
                <a:srgbClr val="FFC000"/>
              </a:solidFill>
              <a:latin typeface="Bahnschrif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32856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FF00"/>
                </a:solidFill>
              </a:rPr>
              <a:t>В</a:t>
            </a:r>
            <a:r>
              <a:rPr lang="ru-RU" sz="2800" b="1" dirty="0" smtClean="0">
                <a:solidFill>
                  <a:srgbClr val="FFFF00"/>
                </a:solidFill>
              </a:rPr>
              <a:t> нашей игре очень много всего интересного в этой игре мы будем бить битой подписчиков </a:t>
            </a:r>
            <a:r>
              <a:rPr lang="ru-RU" sz="2800" b="1" dirty="0">
                <a:solidFill>
                  <a:srgbClr val="FFFF00"/>
                </a:solidFill>
              </a:rPr>
              <a:t>В</a:t>
            </a:r>
            <a:r>
              <a:rPr lang="ru-RU" sz="2800" b="1" dirty="0" smtClean="0">
                <a:solidFill>
                  <a:srgbClr val="FFFF00"/>
                </a:solidFill>
              </a:rPr>
              <a:t>лада а4 а также у нас есть крутой </a:t>
            </a:r>
            <a:r>
              <a:rPr lang="ru-RU" sz="2800" b="1" dirty="0" err="1" smtClean="0">
                <a:solidFill>
                  <a:srgbClr val="FFFF00"/>
                </a:solidFill>
              </a:rPr>
              <a:t>мультиплеер</a:t>
            </a:r>
            <a:r>
              <a:rPr lang="ru-RU" sz="2800" b="1" dirty="0" smtClean="0">
                <a:solidFill>
                  <a:srgbClr val="FFFF00"/>
                </a:solidFill>
              </a:rPr>
              <a:t> для двух человек эта игра помогает расслабится  с другом после тяжелой работы и от того что тебя бьет тупая учительница.  Этот код писал профессиональный разработчик нашей компании Савелий Бушуев а чтоб получить графика мы дружно стали коммунистами и забрали </a:t>
            </a:r>
            <a:r>
              <a:rPr lang="ru-RU" sz="2800" b="1" dirty="0" err="1" smtClean="0">
                <a:solidFill>
                  <a:srgbClr val="FFFF00"/>
                </a:solidFill>
              </a:rPr>
              <a:t>графон</a:t>
            </a:r>
            <a:r>
              <a:rPr lang="ru-RU" sz="2800" b="1" dirty="0" smtClean="0">
                <a:solidFill>
                  <a:srgbClr val="FFFF00"/>
                </a:solidFill>
              </a:rPr>
              <a:t> из других игр.</a:t>
            </a:r>
            <a:endParaRPr lang="ru-RU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03" y="0"/>
            <a:ext cx="9144000" cy="687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0"/>
            <a:ext cx="7772400" cy="5976663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FFC000"/>
                </a:solidFill>
              </a:rPr>
              <a:t>ВНИМАНИЕ! </a:t>
            </a:r>
            <a:br>
              <a:rPr lang="ru-RU" dirty="0" smtClean="0">
                <a:solidFill>
                  <a:srgbClr val="FFC000"/>
                </a:solidFill>
              </a:rPr>
            </a:br>
            <a:r>
              <a:rPr lang="ru-RU" dirty="0" smtClean="0">
                <a:solidFill>
                  <a:srgbClr val="FFC000"/>
                </a:solidFill>
              </a:rPr>
              <a:t>СПАСИБО ЗА ВНИМАНИЕ!!!</a:t>
            </a:r>
            <a:br>
              <a:rPr lang="ru-RU" dirty="0" smtClean="0">
                <a:solidFill>
                  <a:srgbClr val="FFC000"/>
                </a:solidFill>
              </a:rPr>
            </a:b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3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88</Words>
  <Application>Microsoft Office PowerPoint</Application>
  <PresentationFormat>Экран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Трупо-бойка.</vt:lpstr>
      <vt:lpstr>О нашей игре </vt:lpstr>
      <vt:lpstr>ВНИМАНИЕ!  СПАСИБО ЗА ВНИМАНИЕ!!!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</dc:title>
  <dc:creator>Algoritmika</dc:creator>
  <cp:lastModifiedBy>Algoritmika</cp:lastModifiedBy>
  <cp:revision>6</cp:revision>
  <dcterms:created xsi:type="dcterms:W3CDTF">2021-04-24T09:27:36Z</dcterms:created>
  <dcterms:modified xsi:type="dcterms:W3CDTF">2021-04-24T10:27:43Z</dcterms:modified>
</cp:coreProperties>
</file>