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3369-41B4-41BA-850E-D3A3D2072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86C6C-CC0E-4AB5-BDBD-2D8313B7F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534DC-9F67-4567-8B5D-D3ED7E7607AA}"/>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C17339DD-83CA-4DF2-B9E5-93187F832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AC0FF-751D-488F-B976-5D537829B1AA}"/>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176583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C674-B85C-48B2-94B0-E57F2F600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213EA-BE84-408B-A769-8AB61E63D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1B118-0AF7-4E33-A6EA-5DC881DF3B3E}"/>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639BAFF2-52F0-4EE0-9839-89B97E1D1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07C67-3C02-44E5-AED7-2652A8D575E2}"/>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111004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23932-FE66-45AF-B89C-1716D14F1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669CD-C2A9-4087-886B-4CD6041A6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F4784-AC2F-40CB-AA47-17B439274A74}"/>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D0F0A476-AFD0-463B-9CD6-63EA361D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ADBE6-2F2E-4719-83D2-713A112B6208}"/>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5681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550E-6783-400E-8721-E783AB448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A7F3F-3401-4708-BBD9-AE6E6183C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759A-7F88-40DC-8F6E-8C92C0C959BD}"/>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C8DA2F74-1781-4E81-8071-5B595AD8F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18DA3-05B5-4E6E-81BB-7CF16E864F2C}"/>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8764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D42D-6AE2-426D-8DBB-0092A16A6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055B7-2C40-4FD4-82AC-D70FA60A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801D2-C116-41F8-B8D0-B877E27A9F60}"/>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99919AEF-B9F5-45D6-B76E-75193270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D0F8B-D889-4100-A3FD-6F09514960CE}"/>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66110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D4DE-B010-43CE-9FEB-B249BE704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BF62F-9918-4ED1-973A-A39DEB4B0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9CB95-3151-4AC1-B5DC-D441D2423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2785-863C-47BB-AD00-1C16C540A380}"/>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6" name="Footer Placeholder 5">
            <a:extLst>
              <a:ext uri="{FF2B5EF4-FFF2-40B4-BE49-F238E27FC236}">
                <a16:creationId xmlns:a16="http://schemas.microsoft.com/office/drawing/2014/main" id="{35B62333-0B82-47A6-802F-E42DD9FC8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32FA7-6CDB-4DC0-B9FB-48169F604359}"/>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392800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7EA9-855B-41E5-80E6-17E8C8CB7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E45FDA-4A02-414A-AC38-5FEE75972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475E7-83B0-40AB-AE9B-AEE9E8475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84866-A53C-4EB0-B802-315341A65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D8198-C049-48AF-84E1-5723EA667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06EAA-DCF6-4970-B762-1315BE8006F3}"/>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8" name="Footer Placeholder 7">
            <a:extLst>
              <a:ext uri="{FF2B5EF4-FFF2-40B4-BE49-F238E27FC236}">
                <a16:creationId xmlns:a16="http://schemas.microsoft.com/office/drawing/2014/main" id="{52B89007-A736-4A1E-9717-1E70D9B4AA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CE664-FB81-47D4-A926-734857089CCB}"/>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52051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B5C0-7E7F-4030-A391-F5326426F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D0EB7A-9D4F-4DD8-B520-DD70C02E008E}"/>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4" name="Footer Placeholder 3">
            <a:extLst>
              <a:ext uri="{FF2B5EF4-FFF2-40B4-BE49-F238E27FC236}">
                <a16:creationId xmlns:a16="http://schemas.microsoft.com/office/drawing/2014/main" id="{1EB3332F-22CF-400A-B47E-04D249779A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74568-A8A4-4A98-A917-2FA90DE85289}"/>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36791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DC33A-6D57-4EE9-8D04-0710B3ACC00B}"/>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3" name="Footer Placeholder 2">
            <a:extLst>
              <a:ext uri="{FF2B5EF4-FFF2-40B4-BE49-F238E27FC236}">
                <a16:creationId xmlns:a16="http://schemas.microsoft.com/office/drawing/2014/main" id="{54FDFEE3-A3A5-4A3E-BFD2-40FAD06203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31101E-B52C-4167-9D51-7194802FA3D1}"/>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428522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6202-39FE-42B8-9337-8A59F0CA7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7D822-55DF-402A-B1F1-E6931B6F5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A2A4C-F75A-48AA-A589-AAA8763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E0965-6DA4-4443-A59C-B0FF280922D8}"/>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6" name="Footer Placeholder 5">
            <a:extLst>
              <a:ext uri="{FF2B5EF4-FFF2-40B4-BE49-F238E27FC236}">
                <a16:creationId xmlns:a16="http://schemas.microsoft.com/office/drawing/2014/main" id="{C67F7A3A-E0EE-4254-809B-654DEE113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D6E30-99EC-4EBC-AA4D-7884F9B46FA1}"/>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360863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2D63-577E-4FB4-B895-0B2EC3C48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67181-1BF4-4575-8D22-04543112C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1D884-EA76-48AD-AF3F-A529A7605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BC7EE-9A3A-4DD9-A95D-3D1F1E834D33}"/>
              </a:ext>
            </a:extLst>
          </p:cNvPr>
          <p:cNvSpPr>
            <a:spLocks noGrp="1"/>
          </p:cNvSpPr>
          <p:nvPr>
            <p:ph type="dt" sz="half" idx="10"/>
          </p:nvPr>
        </p:nvSpPr>
        <p:spPr/>
        <p:txBody>
          <a:bodyPr/>
          <a:lstStyle/>
          <a:p>
            <a:fld id="{B37856D7-E009-49C0-BD0A-BAEC12F38446}" type="datetimeFigureOut">
              <a:rPr lang="en-US" smtClean="0"/>
              <a:t>2021-06-17</a:t>
            </a:fld>
            <a:endParaRPr lang="en-US"/>
          </a:p>
        </p:txBody>
      </p:sp>
      <p:sp>
        <p:nvSpPr>
          <p:cNvPr id="6" name="Footer Placeholder 5">
            <a:extLst>
              <a:ext uri="{FF2B5EF4-FFF2-40B4-BE49-F238E27FC236}">
                <a16:creationId xmlns:a16="http://schemas.microsoft.com/office/drawing/2014/main" id="{8AB66CF6-975C-437E-8DF0-4B3EBF5AF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DCEDE-26AF-46E3-BE78-4A095820D4D7}"/>
              </a:ext>
            </a:extLst>
          </p:cNvPr>
          <p:cNvSpPr>
            <a:spLocks noGrp="1"/>
          </p:cNvSpPr>
          <p:nvPr>
            <p:ph type="sldNum" sz="quarter" idx="12"/>
          </p:nvPr>
        </p:nvSpPr>
        <p:spPr/>
        <p:txBody>
          <a:bodyPr/>
          <a:lstStyle/>
          <a:p>
            <a:fld id="{7CA7800C-2BD2-4686-B00A-AF866A89BCDB}" type="slidenum">
              <a:rPr lang="en-US" smtClean="0"/>
              <a:t>‹#›</a:t>
            </a:fld>
            <a:endParaRPr lang="en-US"/>
          </a:p>
        </p:txBody>
      </p:sp>
    </p:spTree>
    <p:extLst>
      <p:ext uri="{BB962C8B-B14F-4D97-AF65-F5344CB8AC3E}">
        <p14:creationId xmlns:p14="http://schemas.microsoft.com/office/powerpoint/2010/main" val="216047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36123-64E3-4FB3-BF69-7A569721C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171A9-75D2-4E9B-8312-7F3E392F7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F2881-7D12-4E99-B416-81DA41D9D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856D7-E009-49C0-BD0A-BAEC12F38446}" type="datetimeFigureOut">
              <a:rPr lang="en-US" smtClean="0"/>
              <a:t>2021-06-17</a:t>
            </a:fld>
            <a:endParaRPr lang="en-US"/>
          </a:p>
        </p:txBody>
      </p:sp>
      <p:sp>
        <p:nvSpPr>
          <p:cNvPr id="5" name="Footer Placeholder 4">
            <a:extLst>
              <a:ext uri="{FF2B5EF4-FFF2-40B4-BE49-F238E27FC236}">
                <a16:creationId xmlns:a16="http://schemas.microsoft.com/office/drawing/2014/main" id="{CB27446C-213A-4C74-8AFA-0653F8225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70B7A-3A65-4068-9DC0-46ACC4EE8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7800C-2BD2-4686-B00A-AF866A89BCDB}" type="slidenum">
              <a:rPr lang="en-US" smtClean="0"/>
              <a:t>‹#›</a:t>
            </a:fld>
            <a:endParaRPr lang="en-US"/>
          </a:p>
        </p:txBody>
      </p:sp>
    </p:spTree>
    <p:extLst>
      <p:ext uri="{BB962C8B-B14F-4D97-AF65-F5344CB8AC3E}">
        <p14:creationId xmlns:p14="http://schemas.microsoft.com/office/powerpoint/2010/main" val="247705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C94E0-5527-4169-8A14-266E3875C8F8}"/>
              </a:ext>
            </a:extLst>
          </p:cNvPr>
          <p:cNvPicPr>
            <a:picLocks noChangeAspect="1"/>
          </p:cNvPicPr>
          <p:nvPr/>
        </p:nvPicPr>
        <p:blipFill rotWithShape="1">
          <a:blip r:embed="rId2"/>
          <a:srcRect l="14518" t="10721" r="73815" b="76567"/>
          <a:stretch/>
        </p:blipFill>
        <p:spPr>
          <a:xfrm>
            <a:off x="1020852" y="646332"/>
            <a:ext cx="2980697" cy="1826886"/>
          </a:xfrm>
          <a:prstGeom prst="rect">
            <a:avLst/>
          </a:prstGeom>
        </p:spPr>
      </p:pic>
      <p:sp>
        <p:nvSpPr>
          <p:cNvPr id="7" name="TextBox 6">
            <a:extLst>
              <a:ext uri="{FF2B5EF4-FFF2-40B4-BE49-F238E27FC236}">
                <a16:creationId xmlns:a16="http://schemas.microsoft.com/office/drawing/2014/main" id="{BFF41829-0D3F-47B0-884F-03B86F91F3C7}"/>
              </a:ext>
            </a:extLst>
          </p:cNvPr>
          <p:cNvSpPr txBox="1"/>
          <p:nvPr/>
        </p:nvSpPr>
        <p:spPr>
          <a:xfrm>
            <a:off x="945351" y="0"/>
            <a:ext cx="11118018" cy="646331"/>
          </a:xfrm>
          <a:prstGeom prst="rect">
            <a:avLst/>
          </a:prstGeom>
          <a:noFill/>
        </p:spPr>
        <p:txBody>
          <a:bodyPr wrap="square" rtlCol="0">
            <a:spAutoFit/>
          </a:bodyPr>
          <a:lstStyle/>
          <a:p>
            <a:r>
              <a:rPr lang="en-US" dirty="0"/>
              <a:t>Example files from a RMN stream site, where one temperature sensor was deployed on land and the other in the water. In the AW files, air and water sensor data were combined into the same file.</a:t>
            </a:r>
          </a:p>
        </p:txBody>
      </p:sp>
      <p:sp>
        <p:nvSpPr>
          <p:cNvPr id="8" name="TextBox 7">
            <a:extLst>
              <a:ext uri="{FF2B5EF4-FFF2-40B4-BE49-F238E27FC236}">
                <a16:creationId xmlns:a16="http://schemas.microsoft.com/office/drawing/2014/main" id="{D3A893AC-853B-45D3-B529-46066339E30A}"/>
              </a:ext>
            </a:extLst>
          </p:cNvPr>
          <p:cNvSpPr txBox="1"/>
          <p:nvPr/>
        </p:nvSpPr>
        <p:spPr>
          <a:xfrm>
            <a:off x="945351" y="2704211"/>
            <a:ext cx="10350939" cy="923330"/>
          </a:xfrm>
          <a:prstGeom prst="rect">
            <a:avLst/>
          </a:prstGeom>
          <a:noFill/>
        </p:spPr>
        <p:txBody>
          <a:bodyPr wrap="square" rtlCol="0">
            <a:spAutoFit/>
          </a:bodyPr>
          <a:lstStyle/>
          <a:p>
            <a:r>
              <a:rPr lang="en-US" dirty="0"/>
              <a:t>Example files for a lake RMN site where temperature sensors were deployed at multiple depths and DO sensors were also deployed. The two types of sensors overlapped at the 2M depth and the second part of the file name (</a:t>
            </a:r>
            <a:r>
              <a:rPr lang="en-US" dirty="0" err="1"/>
              <a:t>DataType</a:t>
            </a:r>
            <a:r>
              <a:rPr lang="en-US" dirty="0"/>
              <a:t>) was used to distinguish between the two (TEMP vs. DO).</a:t>
            </a:r>
          </a:p>
        </p:txBody>
      </p:sp>
      <p:pic>
        <p:nvPicPr>
          <p:cNvPr id="10" name="Picture 9">
            <a:extLst>
              <a:ext uri="{FF2B5EF4-FFF2-40B4-BE49-F238E27FC236}">
                <a16:creationId xmlns:a16="http://schemas.microsoft.com/office/drawing/2014/main" id="{E283E38C-9209-49D4-A554-66B4FBFFBD84}"/>
              </a:ext>
            </a:extLst>
          </p:cNvPr>
          <p:cNvPicPr>
            <a:picLocks noChangeAspect="1"/>
          </p:cNvPicPr>
          <p:nvPr/>
        </p:nvPicPr>
        <p:blipFill rotWithShape="1">
          <a:blip r:embed="rId3"/>
          <a:srcRect l="13761" t="27254" r="71514" b="41062"/>
          <a:stretch/>
        </p:blipFill>
        <p:spPr>
          <a:xfrm>
            <a:off x="1104742" y="3627541"/>
            <a:ext cx="3271386" cy="3959604"/>
          </a:xfrm>
          <a:prstGeom prst="rect">
            <a:avLst/>
          </a:prstGeom>
        </p:spPr>
      </p:pic>
    </p:spTree>
    <p:extLst>
      <p:ext uri="{BB962C8B-B14F-4D97-AF65-F5344CB8AC3E}">
        <p14:creationId xmlns:p14="http://schemas.microsoft.com/office/powerpoint/2010/main" val="352274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96</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Stamp, Jen</dc:creator>
  <cp:lastModifiedBy>Stamp, Jen</cp:lastModifiedBy>
  <cp:revision>7</cp:revision>
  <dcterms:created xsi:type="dcterms:W3CDTF">2021-06-16T13:40:37Z</dcterms:created>
  <dcterms:modified xsi:type="dcterms:W3CDTF">2021-06-17T08:18:36Z</dcterms:modified>
</cp:coreProperties>
</file>