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ABC-5CD9-4B90-BBBF-BA3754B1E676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458C-18A0-4269-A78E-0C860283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8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ABC-5CD9-4B90-BBBF-BA3754B1E676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458C-18A0-4269-A78E-0C860283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8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ABC-5CD9-4B90-BBBF-BA3754B1E676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458C-18A0-4269-A78E-0C860283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5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ABC-5CD9-4B90-BBBF-BA3754B1E676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458C-18A0-4269-A78E-0C860283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ABC-5CD9-4B90-BBBF-BA3754B1E676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458C-18A0-4269-A78E-0C860283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ABC-5CD9-4B90-BBBF-BA3754B1E676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458C-18A0-4269-A78E-0C860283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ABC-5CD9-4B90-BBBF-BA3754B1E676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458C-18A0-4269-A78E-0C860283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ABC-5CD9-4B90-BBBF-BA3754B1E676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458C-18A0-4269-A78E-0C860283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ABC-5CD9-4B90-BBBF-BA3754B1E676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458C-18A0-4269-A78E-0C860283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ABC-5CD9-4B90-BBBF-BA3754B1E676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458C-18A0-4269-A78E-0C860283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ABC-5CD9-4B90-BBBF-BA3754B1E676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458C-18A0-4269-A78E-0C860283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8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A2ABC-5CD9-4B90-BBBF-BA3754B1E676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458C-18A0-4269-A78E-0C860283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3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4392" b="58198"/>
          <a:stretch/>
        </p:blipFill>
        <p:spPr>
          <a:xfrm>
            <a:off x="486787" y="2127566"/>
            <a:ext cx="9218141" cy="2866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172" y="1058142"/>
            <a:ext cx="3154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Either delete the first row (‘Plot Title’) or make what comes after ‘Plot Title:’ the </a:t>
            </a:r>
            <a:r>
              <a:rPr lang="en-US" sz="1200" dirty="0" err="1" smtClean="0"/>
              <a:t>SiteID</a:t>
            </a:r>
            <a:r>
              <a:rPr lang="en-US" sz="1200" dirty="0" smtClean="0"/>
              <a:t>. However, I’m not sure people will remember to fill ‘Plot Title’ out properly in </a:t>
            </a:r>
            <a:r>
              <a:rPr lang="en-US" sz="1200" dirty="0" err="1" smtClean="0"/>
              <a:t>HOBOWare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27899" y="112310"/>
            <a:ext cx="310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SiteID</a:t>
            </a:r>
            <a:endParaRPr lang="en-US" sz="1400" b="1" dirty="0" smtClean="0"/>
          </a:p>
          <a:p>
            <a:r>
              <a:rPr lang="en-US" sz="1200" dirty="0" smtClean="0"/>
              <a:t>Need to add a new column titled ‘</a:t>
            </a:r>
            <a:r>
              <a:rPr lang="en-US" sz="1200" dirty="0" err="1" smtClean="0"/>
              <a:t>SiteID</a:t>
            </a:r>
            <a:r>
              <a:rPr lang="en-US" sz="1200" dirty="0" smtClean="0"/>
              <a:t>’ and figure out the best way for people to enter the </a:t>
            </a:r>
            <a:r>
              <a:rPr lang="en-US" sz="1200" dirty="0" err="1" smtClean="0"/>
              <a:t>SiteID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2474753" y="5162450"/>
            <a:ext cx="2734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Time setting</a:t>
            </a:r>
          </a:p>
          <a:p>
            <a:r>
              <a:rPr lang="en-US" sz="1200" dirty="0" smtClean="0"/>
              <a:t>It’d be great to be able to retain the time zone information. </a:t>
            </a:r>
            <a:r>
              <a:rPr lang="en-US" sz="1200" dirty="0" smtClean="0"/>
              <a:t>In this example, ideally the R code could pull ‘GMT-04:00’ from cell A2 and put it into a new column titled ‘Offset from GMT’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474753" y="6362779"/>
            <a:ext cx="3196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Date Time</a:t>
            </a:r>
          </a:p>
          <a:p>
            <a:r>
              <a:rPr lang="en-US" sz="1200" dirty="0" smtClean="0"/>
              <a:t>Cell A2 needs to be updated to read ‘Date Time’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64256" y="5179000"/>
            <a:ext cx="3025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Cell C2</a:t>
            </a:r>
          </a:p>
          <a:p>
            <a:r>
              <a:rPr lang="en-US" sz="1200" b="1" dirty="0" smtClean="0"/>
              <a:t>Water Temp, °C (LGR S/N: 10246242)</a:t>
            </a:r>
          </a:p>
          <a:p>
            <a:r>
              <a:rPr lang="en-US" sz="1200" dirty="0" smtClean="0"/>
              <a:t>Change ‘Water Temp, °C’ to ‘Water Temp C’</a:t>
            </a:r>
          </a:p>
          <a:p>
            <a:r>
              <a:rPr lang="en-US" sz="1200" dirty="0" smtClean="0"/>
              <a:t>Create new column titled ‘Water </a:t>
            </a:r>
            <a:r>
              <a:rPr lang="en-US" sz="1200" dirty="0" err="1" smtClean="0"/>
              <a:t>LoggerID</a:t>
            </a:r>
            <a:r>
              <a:rPr lang="en-US" sz="1200" dirty="0" smtClean="0"/>
              <a:t>’ and move ‘</a:t>
            </a:r>
            <a:r>
              <a:rPr lang="en-US" sz="1200" dirty="0" smtClean="0"/>
              <a:t>LGR S/N: 10246242’ to that column</a:t>
            </a:r>
            <a:endParaRPr lang="en-US" sz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707706" y="820096"/>
            <a:ext cx="25337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Cell B2</a:t>
            </a:r>
          </a:p>
          <a:p>
            <a:r>
              <a:rPr lang="en-US" sz="1200" b="1" dirty="0" smtClean="0"/>
              <a:t>Abs Pres, psi (LGR S/N: 10246242)</a:t>
            </a:r>
          </a:p>
          <a:p>
            <a:r>
              <a:rPr lang="en-US" sz="1200" dirty="0" smtClean="0"/>
              <a:t>Change ‘</a:t>
            </a:r>
            <a:r>
              <a:rPr lang="en-US" sz="1200" dirty="0" smtClean="0"/>
              <a:t>Abs Pres, psi’ to ‘Water P psi’</a:t>
            </a:r>
          </a:p>
          <a:p>
            <a:r>
              <a:rPr lang="en-US" sz="1200" dirty="0" smtClean="0"/>
              <a:t>&amp; remove </a:t>
            </a:r>
            <a:r>
              <a:rPr lang="en-US" sz="1200" dirty="0" smtClean="0"/>
              <a:t>(LGR S/N: 10246242) – we can carry that info over from the Water Temp cell – see below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149292" y="1946596"/>
            <a:ext cx="0" cy="1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577130" y="3665528"/>
            <a:ext cx="1015068" cy="149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998290" y="3774585"/>
            <a:ext cx="1476463" cy="258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986482" y="2047311"/>
            <a:ext cx="855676" cy="151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934437" y="3774585"/>
            <a:ext cx="1619075" cy="140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41410" y="832827"/>
            <a:ext cx="2860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Cell D2</a:t>
            </a:r>
          </a:p>
          <a:p>
            <a:r>
              <a:rPr lang="pt-BR" sz="1200" b="1" dirty="0" smtClean="0"/>
              <a:t>Abs Pres Barom., psi (LGR S/N: 10246226)</a:t>
            </a:r>
          </a:p>
          <a:p>
            <a:r>
              <a:rPr lang="en-US" sz="1200" dirty="0" smtClean="0"/>
              <a:t>Change ‘</a:t>
            </a:r>
            <a:r>
              <a:rPr lang="pt-BR" sz="1200" dirty="0" smtClean="0"/>
              <a:t>Abs Pres Barom., psi</a:t>
            </a:r>
            <a:r>
              <a:rPr lang="en-US" sz="1200" dirty="0" smtClean="0"/>
              <a:t>’ to ‘Air BP psi’</a:t>
            </a:r>
          </a:p>
          <a:p>
            <a:r>
              <a:rPr lang="en-US" sz="1200" dirty="0" smtClean="0"/>
              <a:t>&amp; remove </a:t>
            </a:r>
            <a:r>
              <a:rPr lang="en-US" sz="1200" dirty="0" smtClean="0"/>
              <a:t>(LGR S/N: 10246242) – we can carry that info over from the Air Temp cell – see below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489199" y="2020425"/>
            <a:ext cx="1012041" cy="150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53759" y="5141449"/>
            <a:ext cx="3190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Cell E2</a:t>
            </a:r>
          </a:p>
          <a:p>
            <a:r>
              <a:rPr lang="en-US" sz="1200" b="1" dirty="0" smtClean="0"/>
              <a:t>Sensor Depth, feet (LGR S/N: 10246242)</a:t>
            </a:r>
          </a:p>
          <a:p>
            <a:r>
              <a:rPr lang="en-US" sz="1200" dirty="0" smtClean="0"/>
              <a:t>Change ‘Sensor Depth, feet’ to ‘Sensor Depth </a:t>
            </a:r>
            <a:r>
              <a:rPr lang="en-US" sz="1200" dirty="0" err="1" smtClean="0"/>
              <a:t>ft</a:t>
            </a:r>
            <a:r>
              <a:rPr lang="en-US" sz="1200" dirty="0" smtClean="0"/>
              <a:t>’ &amp; remove (LGR S/N: 10246242) – we can carry that info over from the Water Temp cell</a:t>
            </a:r>
            <a:endParaRPr lang="en-US" sz="1200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7013196" y="3724721"/>
            <a:ext cx="1619075" cy="140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09083" y="569540"/>
            <a:ext cx="28606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Cell F2</a:t>
            </a:r>
          </a:p>
          <a:p>
            <a:r>
              <a:rPr lang="pt-BR" sz="1200" b="1" dirty="0" smtClean="0"/>
              <a:t>Air Temp, °C (LGR S/N: 10246226) </a:t>
            </a:r>
          </a:p>
          <a:p>
            <a:r>
              <a:rPr lang="en-US" sz="1200" dirty="0" smtClean="0"/>
              <a:t>Change ‘</a:t>
            </a:r>
            <a:r>
              <a:rPr lang="pt-BR" sz="1200" dirty="0" smtClean="0"/>
              <a:t>Air Temp, °C (LGR S/N: 10246226)</a:t>
            </a:r>
            <a:r>
              <a:rPr lang="en-US" sz="1200" dirty="0" smtClean="0"/>
              <a:t>’ to ‘Air Temp C’</a:t>
            </a:r>
          </a:p>
          <a:p>
            <a:r>
              <a:rPr lang="en-US" sz="1200" dirty="0" smtClean="0"/>
              <a:t>Create new column titled ‘Air </a:t>
            </a:r>
            <a:r>
              <a:rPr lang="en-US" sz="1200" dirty="0" err="1" smtClean="0"/>
              <a:t>LoggerID</a:t>
            </a:r>
            <a:r>
              <a:rPr lang="en-US" sz="1200" dirty="0" smtClean="0"/>
              <a:t>’ and move ‘LGR S/N: </a:t>
            </a:r>
            <a:r>
              <a:rPr lang="pt-BR" sz="1200" dirty="0" smtClean="0"/>
              <a:t>LGR S/N: 10246226</a:t>
            </a:r>
            <a:r>
              <a:rPr lang="en-US" sz="1200" dirty="0" smtClean="0"/>
              <a:t>’ to that column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770474" y="1994663"/>
            <a:ext cx="1012041" cy="150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20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Tetra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Stamp, Jen</dc:creator>
  <cp:lastModifiedBy>Stamp, Jen</cp:lastModifiedBy>
  <cp:revision>12</cp:revision>
  <dcterms:created xsi:type="dcterms:W3CDTF">2018-11-19T17:24:41Z</dcterms:created>
  <dcterms:modified xsi:type="dcterms:W3CDTF">2018-11-19T17:47:07Z</dcterms:modified>
</cp:coreProperties>
</file>