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C0431-FA1C-40A5-9853-6D65F4FE8D5E}" v="1" dt="2021-06-17T13:51:41.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ock, Ben" userId="37425d1b-7ac5-49ca-ad9d-3897ecb572d0" providerId="ADAL" clId="{E40C0431-FA1C-40A5-9853-6D65F4FE8D5E}"/>
    <pc:docChg chg="modSld">
      <pc:chgData name="Block, Ben" userId="37425d1b-7ac5-49ca-ad9d-3897ecb572d0" providerId="ADAL" clId="{E40C0431-FA1C-40A5-9853-6D65F4FE8D5E}" dt="2021-06-17T13:51:49.092" v="3" actId="27107"/>
      <pc:docMkLst>
        <pc:docMk/>
      </pc:docMkLst>
      <pc:sldChg chg="modSp mod">
        <pc:chgData name="Block, Ben" userId="37425d1b-7ac5-49ca-ad9d-3897ecb572d0" providerId="ADAL" clId="{E40C0431-FA1C-40A5-9853-6D65F4FE8D5E}" dt="2021-06-17T13:51:49.092" v="3" actId="27107"/>
        <pc:sldMkLst>
          <pc:docMk/>
          <pc:sldMk cId="3522748326" sldId="256"/>
        </pc:sldMkLst>
        <pc:spChg chg="mod">
          <ac:chgData name="Block, Ben" userId="37425d1b-7ac5-49ca-ad9d-3897ecb572d0" providerId="ADAL" clId="{E40C0431-FA1C-40A5-9853-6D65F4FE8D5E}" dt="2021-06-17T13:51:49.092" v="3" actId="27107"/>
          <ac:spMkLst>
            <pc:docMk/>
            <pc:sldMk cId="3522748326" sldId="256"/>
            <ac:spMk id="8" creationId="{D3A893AC-853B-45D3-B529-46066339E30A}"/>
          </ac:spMkLst>
        </pc:spChg>
        <pc:picChg chg="mod">
          <ac:chgData name="Block, Ben" userId="37425d1b-7ac5-49ca-ad9d-3897ecb572d0" providerId="ADAL" clId="{E40C0431-FA1C-40A5-9853-6D65F4FE8D5E}" dt="2021-06-17T13:48:50.816" v="2" actId="14100"/>
          <ac:picMkLst>
            <pc:docMk/>
            <pc:sldMk cId="3522748326" sldId="256"/>
            <ac:picMk id="10" creationId="{E283E38C-9209-49D4-A554-66B4FBFFBD8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3369-41B4-41BA-850E-D3A3D2072F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86C6C-CC0E-4AB5-BDBD-2D8313B7F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534DC-9F67-4567-8B5D-D3ED7E7607AA}"/>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5" name="Footer Placeholder 4">
            <a:extLst>
              <a:ext uri="{FF2B5EF4-FFF2-40B4-BE49-F238E27FC236}">
                <a16:creationId xmlns:a16="http://schemas.microsoft.com/office/drawing/2014/main" id="{C17339DD-83CA-4DF2-B9E5-93187F832D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AC0FF-751D-488F-B976-5D537829B1AA}"/>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176583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C674-B85C-48B2-94B0-E57F2F6003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213EA-BE84-408B-A769-8AB61E63D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81B118-0AF7-4E33-A6EA-5DC881DF3B3E}"/>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5" name="Footer Placeholder 4">
            <a:extLst>
              <a:ext uri="{FF2B5EF4-FFF2-40B4-BE49-F238E27FC236}">
                <a16:creationId xmlns:a16="http://schemas.microsoft.com/office/drawing/2014/main" id="{639BAFF2-52F0-4EE0-9839-89B97E1D1F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C07C67-3C02-44E5-AED7-2652A8D575E2}"/>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111004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D23932-FE66-45AF-B89C-1716D14F15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0669CD-C2A9-4087-886B-4CD6041A61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F4784-AC2F-40CB-AA47-17B439274A74}"/>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5" name="Footer Placeholder 4">
            <a:extLst>
              <a:ext uri="{FF2B5EF4-FFF2-40B4-BE49-F238E27FC236}">
                <a16:creationId xmlns:a16="http://schemas.microsoft.com/office/drawing/2014/main" id="{D0F0A476-AFD0-463B-9CD6-63EA361D71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37ADBE6-2F2E-4719-83D2-713A112B6208}"/>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5681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550E-6783-400E-8721-E783AB448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2A7F3F-3401-4708-BBD9-AE6E6183C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5759A-7F88-40DC-8F6E-8C92C0C959BD}"/>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5" name="Footer Placeholder 4">
            <a:extLst>
              <a:ext uri="{FF2B5EF4-FFF2-40B4-BE49-F238E27FC236}">
                <a16:creationId xmlns:a16="http://schemas.microsoft.com/office/drawing/2014/main" id="{C8DA2F74-1781-4E81-8071-5B595AD8FD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F18DA3-05B5-4E6E-81BB-7CF16E864F2C}"/>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8764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D42D-6AE2-426D-8DBB-0092A16A6A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D055B7-2C40-4FD4-82AC-D70FA60AB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801D2-C116-41F8-B8D0-B877E27A9F60}"/>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5" name="Footer Placeholder 4">
            <a:extLst>
              <a:ext uri="{FF2B5EF4-FFF2-40B4-BE49-F238E27FC236}">
                <a16:creationId xmlns:a16="http://schemas.microsoft.com/office/drawing/2014/main" id="{99919AEF-B9F5-45D6-B76E-75193270F7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CD0F8B-D889-4100-A3FD-6F09514960CE}"/>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66110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D4DE-B010-43CE-9FEB-B249BE7042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BF62F-9918-4ED1-973A-A39DEB4B01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29CB95-3151-4AC1-B5DC-D441D24231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2B2785-863C-47BB-AD00-1C16C540A380}"/>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6" name="Footer Placeholder 5">
            <a:extLst>
              <a:ext uri="{FF2B5EF4-FFF2-40B4-BE49-F238E27FC236}">
                <a16:creationId xmlns:a16="http://schemas.microsoft.com/office/drawing/2014/main" id="{35B62333-0B82-47A6-802F-E42DD9FC84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AE32FA7-6CDB-4DC0-B9FB-48169F604359}"/>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392800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7EA9-855B-41E5-80E6-17E8C8CB7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E45FDA-4A02-414A-AC38-5FEE75972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475E7-83B0-40AB-AE9B-AEE9E8475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484866-A53C-4EB0-B802-315341A65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D8198-C049-48AF-84E1-5723EA667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06EAA-DCF6-4970-B762-1315BE8006F3}"/>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8" name="Footer Placeholder 7">
            <a:extLst>
              <a:ext uri="{FF2B5EF4-FFF2-40B4-BE49-F238E27FC236}">
                <a16:creationId xmlns:a16="http://schemas.microsoft.com/office/drawing/2014/main" id="{52B89007-A736-4A1E-9717-1E70D9B4AAA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C6CE664-FB81-47D4-A926-734857089CCB}"/>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52051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B5C0-7E7F-4030-A391-F5326426F6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D0EB7A-9D4F-4DD8-B520-DD70C02E008E}"/>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4" name="Footer Placeholder 3">
            <a:extLst>
              <a:ext uri="{FF2B5EF4-FFF2-40B4-BE49-F238E27FC236}">
                <a16:creationId xmlns:a16="http://schemas.microsoft.com/office/drawing/2014/main" id="{1EB3332F-22CF-400A-B47E-04D249779A7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9674568-A8A4-4A98-A917-2FA90DE85289}"/>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367919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DC33A-6D57-4EE9-8D04-0710B3ACC00B}"/>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3" name="Footer Placeholder 2">
            <a:extLst>
              <a:ext uri="{FF2B5EF4-FFF2-40B4-BE49-F238E27FC236}">
                <a16:creationId xmlns:a16="http://schemas.microsoft.com/office/drawing/2014/main" id="{54FDFEE3-A3A5-4A3E-BFD2-40FAD062038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131101E-B52C-4167-9D51-7194802FA3D1}"/>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428522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6202-39FE-42B8-9337-8A59F0CA7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77D822-55DF-402A-B1F1-E6931B6F5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A2A4C-F75A-48AA-A589-AAA8763F4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E0965-6DA4-4443-A59C-B0FF280922D8}"/>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6" name="Footer Placeholder 5">
            <a:extLst>
              <a:ext uri="{FF2B5EF4-FFF2-40B4-BE49-F238E27FC236}">
                <a16:creationId xmlns:a16="http://schemas.microsoft.com/office/drawing/2014/main" id="{C67F7A3A-E0EE-4254-809B-654DEE11348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16D6E30-99EC-4EBC-AA4D-7884F9B46FA1}"/>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3608631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22D63-577E-4FB4-B895-0B2EC3C48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367181-1BF4-4575-8D22-04543112C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F11D884-EA76-48AD-AF3F-A529A7605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BC7EE-9A3A-4DD9-A95D-3D1F1E834D33}"/>
              </a:ext>
            </a:extLst>
          </p:cNvPr>
          <p:cNvSpPr>
            <a:spLocks noGrp="1"/>
          </p:cNvSpPr>
          <p:nvPr>
            <p:ph type="dt" sz="half" idx="10"/>
          </p:nvPr>
        </p:nvSpPr>
        <p:spPr/>
        <p:txBody>
          <a:bodyPr/>
          <a:lstStyle/>
          <a:p>
            <a:fld id="{B37856D7-E009-49C0-BD0A-BAEC12F38446}" type="datetimeFigureOut">
              <a:rPr lang="en-US" smtClean="0"/>
              <a:t>6/17/2021</a:t>
            </a:fld>
            <a:endParaRPr lang="en-US" dirty="0"/>
          </a:p>
        </p:txBody>
      </p:sp>
      <p:sp>
        <p:nvSpPr>
          <p:cNvPr id="6" name="Footer Placeholder 5">
            <a:extLst>
              <a:ext uri="{FF2B5EF4-FFF2-40B4-BE49-F238E27FC236}">
                <a16:creationId xmlns:a16="http://schemas.microsoft.com/office/drawing/2014/main" id="{8AB66CF6-975C-437E-8DF0-4B3EBF5AF4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AADCEDE-26AF-46E3-BE78-4A095820D4D7}"/>
              </a:ext>
            </a:extLst>
          </p:cNvPr>
          <p:cNvSpPr>
            <a:spLocks noGrp="1"/>
          </p:cNvSpPr>
          <p:nvPr>
            <p:ph type="sldNum" sz="quarter" idx="12"/>
          </p:nvPr>
        </p:nvSpPr>
        <p:spPr/>
        <p:txBody>
          <a:bodyPr/>
          <a:lstStyle/>
          <a:p>
            <a:fld id="{7CA7800C-2BD2-4686-B00A-AF866A89BCDB}" type="slidenum">
              <a:rPr lang="en-US" smtClean="0"/>
              <a:t>‹#›</a:t>
            </a:fld>
            <a:endParaRPr lang="en-US" dirty="0"/>
          </a:p>
        </p:txBody>
      </p:sp>
    </p:spTree>
    <p:extLst>
      <p:ext uri="{BB962C8B-B14F-4D97-AF65-F5344CB8AC3E}">
        <p14:creationId xmlns:p14="http://schemas.microsoft.com/office/powerpoint/2010/main" val="216047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136123-64E3-4FB3-BF69-7A569721CF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9171A9-75D2-4E9B-8312-7F3E392F78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F2881-7D12-4E99-B416-81DA41D9D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856D7-E009-49C0-BD0A-BAEC12F38446}" type="datetimeFigureOut">
              <a:rPr lang="en-US" smtClean="0"/>
              <a:t>6/17/2021</a:t>
            </a:fld>
            <a:endParaRPr lang="en-US" dirty="0"/>
          </a:p>
        </p:txBody>
      </p:sp>
      <p:sp>
        <p:nvSpPr>
          <p:cNvPr id="5" name="Footer Placeholder 4">
            <a:extLst>
              <a:ext uri="{FF2B5EF4-FFF2-40B4-BE49-F238E27FC236}">
                <a16:creationId xmlns:a16="http://schemas.microsoft.com/office/drawing/2014/main" id="{CB27446C-213A-4C74-8AFA-0653F8225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8770B7A-3A65-4068-9DC0-46ACC4EE89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7800C-2BD2-4686-B00A-AF866A89BCDB}" type="slidenum">
              <a:rPr lang="en-US" smtClean="0"/>
              <a:t>‹#›</a:t>
            </a:fld>
            <a:endParaRPr lang="en-US" dirty="0"/>
          </a:p>
        </p:txBody>
      </p:sp>
    </p:spTree>
    <p:extLst>
      <p:ext uri="{BB962C8B-B14F-4D97-AF65-F5344CB8AC3E}">
        <p14:creationId xmlns:p14="http://schemas.microsoft.com/office/powerpoint/2010/main" val="247705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C94E0-5527-4169-8A14-266E3875C8F8}"/>
              </a:ext>
            </a:extLst>
          </p:cNvPr>
          <p:cNvPicPr>
            <a:picLocks noChangeAspect="1"/>
          </p:cNvPicPr>
          <p:nvPr/>
        </p:nvPicPr>
        <p:blipFill rotWithShape="1">
          <a:blip r:embed="rId2"/>
          <a:srcRect l="14518" t="10721" r="73815" b="76567"/>
          <a:stretch/>
        </p:blipFill>
        <p:spPr>
          <a:xfrm>
            <a:off x="1020852" y="646332"/>
            <a:ext cx="2980697" cy="1826886"/>
          </a:xfrm>
          <a:prstGeom prst="rect">
            <a:avLst/>
          </a:prstGeom>
        </p:spPr>
      </p:pic>
      <p:sp>
        <p:nvSpPr>
          <p:cNvPr id="7" name="TextBox 6">
            <a:extLst>
              <a:ext uri="{FF2B5EF4-FFF2-40B4-BE49-F238E27FC236}">
                <a16:creationId xmlns:a16="http://schemas.microsoft.com/office/drawing/2014/main" id="{BFF41829-0D3F-47B0-884F-03B86F91F3C7}"/>
              </a:ext>
            </a:extLst>
          </p:cNvPr>
          <p:cNvSpPr txBox="1"/>
          <p:nvPr/>
        </p:nvSpPr>
        <p:spPr>
          <a:xfrm>
            <a:off x="945351" y="0"/>
            <a:ext cx="11118018" cy="646331"/>
          </a:xfrm>
          <a:prstGeom prst="rect">
            <a:avLst/>
          </a:prstGeom>
          <a:noFill/>
        </p:spPr>
        <p:txBody>
          <a:bodyPr wrap="square" rtlCol="0">
            <a:spAutoFit/>
          </a:bodyPr>
          <a:lstStyle/>
          <a:p>
            <a:r>
              <a:rPr lang="en-US" dirty="0"/>
              <a:t>Example files from a RMN stream site, where one temperature sensor was deployed on land and the other in the water. In the AW files, air and water sensor data were combined into the same file.</a:t>
            </a:r>
          </a:p>
        </p:txBody>
      </p:sp>
      <p:sp>
        <p:nvSpPr>
          <p:cNvPr id="8" name="TextBox 7">
            <a:extLst>
              <a:ext uri="{FF2B5EF4-FFF2-40B4-BE49-F238E27FC236}">
                <a16:creationId xmlns:a16="http://schemas.microsoft.com/office/drawing/2014/main" id="{D3A893AC-853B-45D3-B529-46066339E30A}"/>
              </a:ext>
            </a:extLst>
          </p:cNvPr>
          <p:cNvSpPr txBox="1"/>
          <p:nvPr/>
        </p:nvSpPr>
        <p:spPr>
          <a:xfrm>
            <a:off x="945351" y="2393492"/>
            <a:ext cx="10350939" cy="923330"/>
          </a:xfrm>
          <a:prstGeom prst="rect">
            <a:avLst/>
          </a:prstGeom>
          <a:noFill/>
        </p:spPr>
        <p:txBody>
          <a:bodyPr wrap="square" rtlCol="0">
            <a:spAutoFit/>
          </a:bodyPr>
          <a:lstStyle/>
          <a:p>
            <a:r>
              <a:rPr lang="en-US" dirty="0"/>
              <a:t>Example files for a lake RMN site where temperature sensors were deployed at multiple depths and DO sensors were also deployed. The two types of sensors overlapped at the 2M depth and the second part of the file name (DataType) was used to distinguish between the two (TEMP vs. DO).</a:t>
            </a:r>
          </a:p>
        </p:txBody>
      </p:sp>
      <p:pic>
        <p:nvPicPr>
          <p:cNvPr id="10" name="Picture 9">
            <a:extLst>
              <a:ext uri="{FF2B5EF4-FFF2-40B4-BE49-F238E27FC236}">
                <a16:creationId xmlns:a16="http://schemas.microsoft.com/office/drawing/2014/main" id="{E283E38C-9209-49D4-A554-66B4FBFFBD84}"/>
              </a:ext>
            </a:extLst>
          </p:cNvPr>
          <p:cNvPicPr>
            <a:picLocks noChangeAspect="1"/>
          </p:cNvPicPr>
          <p:nvPr/>
        </p:nvPicPr>
        <p:blipFill rotWithShape="1">
          <a:blip r:embed="rId3"/>
          <a:srcRect l="13761" t="27254" r="71514" b="41062"/>
          <a:stretch/>
        </p:blipFill>
        <p:spPr>
          <a:xfrm>
            <a:off x="1104742" y="3236924"/>
            <a:ext cx="2980697" cy="3607761"/>
          </a:xfrm>
          <a:prstGeom prst="rect">
            <a:avLst/>
          </a:prstGeom>
        </p:spPr>
      </p:pic>
    </p:spTree>
    <p:extLst>
      <p:ext uri="{BB962C8B-B14F-4D97-AF65-F5344CB8AC3E}">
        <p14:creationId xmlns:p14="http://schemas.microsoft.com/office/powerpoint/2010/main" val="352274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96</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Stamp, Jen</dc:creator>
  <cp:lastModifiedBy>Block, Ben</cp:lastModifiedBy>
  <cp:revision>7</cp:revision>
  <dcterms:created xsi:type="dcterms:W3CDTF">2021-06-16T13:40:37Z</dcterms:created>
  <dcterms:modified xsi:type="dcterms:W3CDTF">2021-06-17T13:51:50Z</dcterms:modified>
</cp:coreProperties>
</file>