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3369-41B4-41BA-850E-D3A3D207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86C6C-CC0E-4AB5-BDBD-2D8313B7F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34DC-9F67-4567-8B5D-D3ED7E76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339DD-83CA-4DF2-B9E5-93187F8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C0FF-751D-488F-B976-5D537829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C674-B85C-48B2-94B0-E57F2F60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213EA-BE84-408B-A769-8AB61E63D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B118-0AF7-4E33-A6EA-5DC881DF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AFF2-52F0-4EE0-9839-89B97E1D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7C67-3C02-44E5-AED7-2652A8D5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23932-FE66-45AF-B89C-1716D14F1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669CD-C2A9-4087-886B-4CD6041A6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F4784-AC2F-40CB-AA47-17B43927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0A476-AFD0-463B-9CD6-63EA361D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ADBE6-2F2E-4719-83D2-713A112B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550E-6783-400E-8721-E783AB44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7F3F-3401-4708-BBD9-AE6E6183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759A-7F88-40DC-8F6E-8C92C0C9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2F74-1781-4E81-8071-5B595AD8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8DA3-05B5-4E6E-81BB-7CF16E86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5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D42D-6AE2-426D-8DBB-0092A16A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055B7-2C40-4FD4-82AC-D70FA60A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01D2-C116-41F8-B8D0-B877E27A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9AEF-B9F5-45D6-B76E-75193270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0F8B-D889-4100-A3FD-6F095149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D4DE-B010-43CE-9FEB-B249BE70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F62F-9918-4ED1-973A-A39DEB4B0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9CB95-3151-4AC1-B5DC-D441D2423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B2785-863C-47BB-AD00-1C16C540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62333-0B82-47A6-802F-E42DD9FC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32FA7-6CDB-4DC0-B9FB-48169F60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7EA9-855B-41E5-80E6-17E8C8C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45FDA-4A02-414A-AC38-5FEE7597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475E7-83B0-40AB-AE9B-AEE9E8475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84866-A53C-4EB0-B802-315341A65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D8198-C049-48AF-84E1-5723EA667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06EAA-DCF6-4970-B762-1315BE80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89007-A736-4A1E-9717-1E70D9B4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CE664-FB81-47D4-A926-73485708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B5C0-7E7F-4030-A391-F5326426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0EB7A-9D4F-4DD8-B520-DD70C02E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3332F-22CF-400A-B47E-04D24977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74568-A8A4-4A98-A917-2FA90DE8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DC33A-6D57-4EE9-8D04-0710B3AC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DFEE3-A3A5-4A3E-BFD2-40FAD062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1101E-B52C-4167-9D51-7194802F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6202-39FE-42B8-9337-8A59F0CA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D822-55DF-402A-B1F1-E6931B6F5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A2A4C-F75A-48AA-A589-AAA8763F4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E0965-6DA4-4443-A59C-B0FF2809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F7A3A-E0EE-4254-809B-654DEE11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D6E30-99EC-4EBC-AA4D-7884F9B4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3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2D63-577E-4FB4-B895-0B2EC3C4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67181-1BF4-4575-8D22-04543112C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1D884-EA76-48AD-AF3F-A529A7605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BC7EE-9A3A-4DD9-A95D-3D1F1E83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6D7-E009-49C0-BD0A-BAEC12F38446}" type="datetimeFigureOut">
              <a:rPr lang="en-US" smtClean="0"/>
              <a:t>2021-06-16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6CF6-975C-437E-8DF0-4B3EBF5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DCEDE-26AF-46E3-BE78-4A095820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7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36123-64E3-4FB3-BF69-7A569721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171A9-75D2-4E9B-8312-7F3E392F7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2881-7D12-4E99-B416-81DA41D9D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56D7-E009-49C0-BD0A-BAEC12F38446}" type="datetimeFigureOut">
              <a:rPr lang="en-US" smtClean="0"/>
              <a:t>2021-06-16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446C-213A-4C74-8AFA-0653F8225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0B7A-3A65-4068-9DC0-46ACC4EE8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7800C-2BD2-4686-B00A-AF866A89B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5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74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Stamp, Jen</dc:creator>
  <cp:lastModifiedBy>Stamp, Jen</cp:lastModifiedBy>
  <cp:revision>1</cp:revision>
  <dcterms:created xsi:type="dcterms:W3CDTF">2021-06-16T13:40:37Z</dcterms:created>
  <dcterms:modified xsi:type="dcterms:W3CDTF">2021-06-16T13:41:14Z</dcterms:modified>
</cp:coreProperties>
</file>