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8E7B0-1340-4F3B-A978-563A3CF56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7954D-B3D7-4484-8A31-FE60D2AE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F667-00F8-4674-9781-1433722F5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62B52-8024-43F7-AFB8-3C2E0F2FA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6948-4874-4C09-9CE4-11A9945E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120C8-C753-424F-908B-77AB985B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DF34A-75E4-4AD2-B13F-8CAB12B82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C1F65-AD5C-44BF-9958-91B77B9E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04E-C676-4B4D-A0D0-A976D0CF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AB697-44D4-40A6-B884-605833B1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6780F6-79FE-4C95-85EF-9F51DF3FA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E3713-D333-4923-9DBE-E0B92019E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83B7-4667-4C05-81DB-E657D5CC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7BD6-A71D-4DB9-8F76-6B22FEA5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10A6C-E113-40C6-B710-EAF8CCD4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33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5295-9E55-4E34-9D5D-07B55D47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B512E-5C74-4CBB-800B-FF3CC5DF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0DCA-BF91-4B02-8156-CD31EE00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98EF-7409-4435-89CD-214764FB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0308A-988F-45FD-A33B-2DD3209A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3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0DE79-EEE4-4815-9B10-4516D87B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2F18A-F7CA-470F-A320-88A5998C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7F25A-D32E-4026-A57D-EB146BE2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5B243-4A8B-4B82-9A12-CD230C33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EFB6-BA90-48E3-9E10-0539C475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1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807E-5211-4D6D-B27A-C6A53EDCC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19EA-2FB1-4AE4-8ED4-EB7B12A03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FE1B26-4F43-4EBB-B372-DFF1D125A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60A84-71E8-41E2-8244-026AB51E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030A-0314-4675-9CC4-16756FD5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3DA62-2233-4B1C-81D1-ED5176D3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1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8B5B-2FC4-44A0-A7CD-DD6E23A2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E1604-B3E8-43F3-AE6E-5D33BB9A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28BAB-E5D0-4039-AAB3-FDF7AF19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AE013-387C-459E-ADB3-89AD9C466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9D27B-EE68-477D-BC64-FB42DEFB6B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75ABD-E1C8-44C3-9824-7FF35A3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4DD91-DA8E-4FE1-937F-6189EBBF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A9E567-67DB-4412-B153-FA5F00BA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1CDC-25DC-4570-A419-449E96ED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F1462-2CA7-41B3-853F-C95C3451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D0ECC1-C052-42B5-946C-332C8308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EE3D1-F7E0-46C4-94BD-B1EECAAC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53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D8B37-90F1-49AF-B86E-0B3E2A4C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1F5FA-08CD-4A54-9530-F8E1DEEE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4811D-ABBC-4F8E-A20D-10044F05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7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00C7-230C-4B5E-9DBA-498AA853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86FF-1556-4846-B056-4980557A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F9B8E-3734-412E-801D-DAA9BBBA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27EF-F1FA-4314-9E93-DF3B4C606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61C74-656B-4E49-9310-E09FD56C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76FB-CDF8-4349-942A-1A1BBD7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B809-93C9-4463-A6CE-B8A75731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7364B-43E5-4D7C-AFA1-B79ED985C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5657C-DD41-43CB-8256-A3FE256CC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8BD79-8D52-41B8-AFE0-E96BBAC1D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AA10C-243B-4E91-82A1-584D7AEF6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ACC7-535C-4C53-BDC6-B0D88AB6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E0B69-69A3-4A30-A48E-A11D3E23E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79EE-97B5-4460-A83B-66201C47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CA83-1097-45E9-83E1-A9259C65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62725-5005-493E-BCC2-C2C6C184DC41}" type="datetimeFigureOut">
              <a:rPr lang="en-US" smtClean="0"/>
              <a:t>2021-06-17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B50DA-FB32-41A6-A8B4-3D9A9BD88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EFCCE-32A0-416D-BF91-062DA3240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284E8-A319-4554-BEE5-C4952DD58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7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E00E6E-84A7-4C01-8D75-2E9088FB5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06" r="10322" b="50000"/>
          <a:stretch/>
        </p:blipFill>
        <p:spPr>
          <a:xfrm>
            <a:off x="419449" y="1145051"/>
            <a:ext cx="11070375" cy="18466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534345-1C17-4BB7-A238-9829917962CF}"/>
              </a:ext>
            </a:extLst>
          </p:cNvPr>
          <p:cNvSpPr txBox="1"/>
          <p:nvPr/>
        </p:nvSpPr>
        <p:spPr>
          <a:xfrm>
            <a:off x="2474752" y="69847"/>
            <a:ext cx="664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Running the </a:t>
            </a:r>
            <a:r>
              <a:rPr lang="en-US" sz="2000" b="1" dirty="0" err="1"/>
              <a:t>HOBOware</a:t>
            </a:r>
            <a:r>
              <a:rPr lang="en-US" sz="2000" b="1" dirty="0"/>
              <a:t> reformat function </a:t>
            </a:r>
          </a:p>
          <a:p>
            <a:pPr algn="ctr"/>
            <a:r>
              <a:rPr lang="en-US" sz="1600" dirty="0"/>
              <a:t>(example file: HOBO U20 water level logger)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2A01B-7EDD-4A4B-BECE-FABCB1C66492}"/>
              </a:ext>
            </a:extLst>
          </p:cNvPr>
          <p:cNvSpPr txBox="1"/>
          <p:nvPr/>
        </p:nvSpPr>
        <p:spPr>
          <a:xfrm>
            <a:off x="419450" y="3264419"/>
            <a:ext cx="78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FD24A9-ED99-4D94-B292-4754DBCE5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557" r="49274" b="50000"/>
          <a:stretch/>
        </p:blipFill>
        <p:spPr>
          <a:xfrm>
            <a:off x="419449" y="3689382"/>
            <a:ext cx="9120847" cy="27756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A7EB3B-3070-4776-A7C1-64A7984FDE0C}"/>
              </a:ext>
            </a:extLst>
          </p:cNvPr>
          <p:cNvSpPr/>
          <p:nvPr/>
        </p:nvSpPr>
        <p:spPr>
          <a:xfrm>
            <a:off x="333881" y="679918"/>
            <a:ext cx="803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Before</a:t>
            </a:r>
          </a:p>
        </p:txBody>
      </p:sp>
    </p:spTree>
    <p:extLst>
      <p:ext uri="{BB962C8B-B14F-4D97-AF65-F5344CB8AC3E}">
        <p14:creationId xmlns:p14="http://schemas.microsoft.com/office/powerpoint/2010/main" val="415343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Stamp, Jen</dc:creator>
  <cp:lastModifiedBy>Stamp, Jen</cp:lastModifiedBy>
  <cp:revision>5</cp:revision>
  <dcterms:created xsi:type="dcterms:W3CDTF">2021-06-17T11:15:17Z</dcterms:created>
  <dcterms:modified xsi:type="dcterms:W3CDTF">2021-06-17T11:47:20Z</dcterms:modified>
</cp:coreProperties>
</file>