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65B0"/>
    <a:srgbClr val="C51B7D"/>
    <a:srgbClr val="7FC97F"/>
    <a:srgbClr val="BEAED4"/>
    <a:srgbClr val="797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0608F-2E15-4AB3-864C-2306AF333E3D}" v="16" dt="2023-02-23T14:06:29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ock, Ben" userId="37425d1b-7ac5-49ca-ad9d-3897ecb572d0" providerId="ADAL" clId="{C7A0608F-2E15-4AB3-864C-2306AF333E3D}"/>
    <pc:docChg chg="undo custSel addSld delSld modSld">
      <pc:chgData name="Block, Ben" userId="37425d1b-7ac5-49ca-ad9d-3897ecb572d0" providerId="ADAL" clId="{C7A0608F-2E15-4AB3-864C-2306AF333E3D}" dt="2023-02-23T14:07:08.430" v="254" actId="732"/>
      <pc:docMkLst>
        <pc:docMk/>
      </pc:docMkLst>
      <pc:sldChg chg="new del">
        <pc:chgData name="Block, Ben" userId="37425d1b-7ac5-49ca-ad9d-3897ecb572d0" providerId="ADAL" clId="{C7A0608F-2E15-4AB3-864C-2306AF333E3D}" dt="2023-02-23T14:05:30.394" v="236" actId="47"/>
        <pc:sldMkLst>
          <pc:docMk/>
          <pc:sldMk cId="3421682397" sldId="256"/>
        </pc:sldMkLst>
      </pc:sldChg>
      <pc:sldChg chg="addSp delSp modSp new del mod">
        <pc:chgData name="Block, Ben" userId="37425d1b-7ac5-49ca-ad9d-3897ecb572d0" providerId="ADAL" clId="{C7A0608F-2E15-4AB3-864C-2306AF333E3D}" dt="2023-02-23T14:05:25.996" v="235" actId="47"/>
        <pc:sldMkLst>
          <pc:docMk/>
          <pc:sldMk cId="1719219521" sldId="257"/>
        </pc:sldMkLst>
        <pc:spChg chg="add mod">
          <ac:chgData name="Block, Ben" userId="37425d1b-7ac5-49ca-ad9d-3897ecb572d0" providerId="ADAL" clId="{C7A0608F-2E15-4AB3-864C-2306AF333E3D}" dt="2023-02-22T21:13:20.149" v="23" actId="14100"/>
          <ac:spMkLst>
            <pc:docMk/>
            <pc:sldMk cId="1719219521" sldId="257"/>
            <ac:spMk id="4" creationId="{677872D3-92E3-D6DD-797C-B8F0019C48D3}"/>
          </ac:spMkLst>
        </pc:spChg>
        <pc:spChg chg="add mod">
          <ac:chgData name="Block, Ben" userId="37425d1b-7ac5-49ca-ad9d-3897ecb572d0" providerId="ADAL" clId="{C7A0608F-2E15-4AB3-864C-2306AF333E3D}" dt="2023-02-22T21:13:30.730" v="46" actId="14100"/>
          <ac:spMkLst>
            <pc:docMk/>
            <pc:sldMk cId="1719219521" sldId="257"/>
            <ac:spMk id="7" creationId="{3BBF2225-9F03-175E-112C-ED8541584825}"/>
          </ac:spMkLst>
        </pc:spChg>
        <pc:spChg chg="add mod">
          <ac:chgData name="Block, Ben" userId="37425d1b-7ac5-49ca-ad9d-3897ecb572d0" providerId="ADAL" clId="{C7A0608F-2E15-4AB3-864C-2306AF333E3D}" dt="2023-02-22T21:16:02.358" v="64" actId="14100"/>
          <ac:spMkLst>
            <pc:docMk/>
            <pc:sldMk cId="1719219521" sldId="257"/>
            <ac:spMk id="12" creationId="{8F33F3EC-8948-A2C3-E3E4-0499D4F1DCEF}"/>
          </ac:spMkLst>
        </pc:spChg>
        <pc:spChg chg="add mod">
          <ac:chgData name="Block, Ben" userId="37425d1b-7ac5-49ca-ad9d-3897ecb572d0" providerId="ADAL" clId="{C7A0608F-2E15-4AB3-864C-2306AF333E3D}" dt="2023-02-22T21:16:10.818" v="72" actId="14100"/>
          <ac:spMkLst>
            <pc:docMk/>
            <pc:sldMk cId="1719219521" sldId="257"/>
            <ac:spMk id="15" creationId="{328A4F66-707F-E12B-A6BE-C072454B3891}"/>
          </ac:spMkLst>
        </pc:spChg>
        <pc:spChg chg="add mod">
          <ac:chgData name="Block, Ben" userId="37425d1b-7ac5-49ca-ad9d-3897ecb572d0" providerId="ADAL" clId="{C7A0608F-2E15-4AB3-864C-2306AF333E3D}" dt="2023-02-22T21:16:53.130" v="97" actId="14100"/>
          <ac:spMkLst>
            <pc:docMk/>
            <pc:sldMk cId="1719219521" sldId="257"/>
            <ac:spMk id="18" creationId="{EC8A766C-8752-6429-36C4-F995EE02D9FC}"/>
          </ac:spMkLst>
        </pc:spChg>
        <pc:spChg chg="add mod">
          <ac:chgData name="Block, Ben" userId="37425d1b-7ac5-49ca-ad9d-3897ecb572d0" providerId="ADAL" clId="{C7A0608F-2E15-4AB3-864C-2306AF333E3D}" dt="2023-02-22T21:17:34.060" v="109" actId="20577"/>
          <ac:spMkLst>
            <pc:docMk/>
            <pc:sldMk cId="1719219521" sldId="257"/>
            <ac:spMk id="21" creationId="{DF15A9BB-E913-42DF-C7A4-A6F14E6477CD}"/>
          </ac:spMkLst>
        </pc:spChg>
        <pc:spChg chg="add mod">
          <ac:chgData name="Block, Ben" userId="37425d1b-7ac5-49ca-ad9d-3897ecb572d0" providerId="ADAL" clId="{C7A0608F-2E15-4AB3-864C-2306AF333E3D}" dt="2023-02-22T21:18:21.658" v="122" actId="14100"/>
          <ac:spMkLst>
            <pc:docMk/>
            <pc:sldMk cId="1719219521" sldId="257"/>
            <ac:spMk id="24" creationId="{C3504B89-11B2-E120-85D8-E471D155168A}"/>
          </ac:spMkLst>
        </pc:spChg>
        <pc:spChg chg="add mod">
          <ac:chgData name="Block, Ben" userId="37425d1b-7ac5-49ca-ad9d-3897ecb572d0" providerId="ADAL" clId="{C7A0608F-2E15-4AB3-864C-2306AF333E3D}" dt="2023-02-22T21:19:21.242" v="138" actId="14100"/>
          <ac:spMkLst>
            <pc:docMk/>
            <pc:sldMk cId="1719219521" sldId="257"/>
            <ac:spMk id="27" creationId="{ED532E2F-1D4B-28E5-3F2A-B5C1096B19F3}"/>
          </ac:spMkLst>
        </pc:spChg>
        <pc:picChg chg="add del mod">
          <ac:chgData name="Block, Ben" userId="37425d1b-7ac5-49ca-ad9d-3897ecb572d0" providerId="ADAL" clId="{C7A0608F-2E15-4AB3-864C-2306AF333E3D}" dt="2023-02-22T21:13:32.972" v="47" actId="478"/>
          <ac:picMkLst>
            <pc:docMk/>
            <pc:sldMk cId="1719219521" sldId="257"/>
            <ac:picMk id="3" creationId="{982C2322-17A7-D553-C36B-89995FE75C66}"/>
          </ac:picMkLst>
        </pc:picChg>
        <pc:picChg chg="add mod">
          <ac:chgData name="Block, Ben" userId="37425d1b-7ac5-49ca-ad9d-3897ecb572d0" providerId="ADAL" clId="{C7A0608F-2E15-4AB3-864C-2306AF333E3D}" dt="2023-02-22T21:13:17.443" v="22" actId="1076"/>
          <ac:picMkLst>
            <pc:docMk/>
            <pc:sldMk cId="1719219521" sldId="257"/>
            <ac:picMk id="6" creationId="{0C2666FF-E82E-5761-B80E-8339850E38A5}"/>
          </ac:picMkLst>
        </pc:picChg>
        <pc:picChg chg="add mod">
          <ac:chgData name="Block, Ben" userId="37425d1b-7ac5-49ca-ad9d-3897ecb572d0" providerId="ADAL" clId="{C7A0608F-2E15-4AB3-864C-2306AF333E3D}" dt="2023-02-22T21:14:09.530" v="50" actId="1076"/>
          <ac:picMkLst>
            <pc:docMk/>
            <pc:sldMk cId="1719219521" sldId="257"/>
            <ac:picMk id="9" creationId="{1DA09AF1-3DF3-5630-B429-D9784E91E65E}"/>
          </ac:picMkLst>
        </pc:picChg>
        <pc:picChg chg="add mod">
          <ac:chgData name="Block, Ben" userId="37425d1b-7ac5-49ca-ad9d-3897ecb572d0" providerId="ADAL" clId="{C7A0608F-2E15-4AB3-864C-2306AF333E3D}" dt="2023-02-22T21:15:00.846" v="53" actId="14100"/>
          <ac:picMkLst>
            <pc:docMk/>
            <pc:sldMk cId="1719219521" sldId="257"/>
            <ac:picMk id="11" creationId="{9F495E74-774F-CA12-0D57-D64D09CF93AE}"/>
          </ac:picMkLst>
        </pc:picChg>
        <pc:picChg chg="add mod">
          <ac:chgData name="Block, Ben" userId="37425d1b-7ac5-49ca-ad9d-3897ecb572d0" providerId="ADAL" clId="{C7A0608F-2E15-4AB3-864C-2306AF333E3D}" dt="2023-02-22T21:15:58.427" v="63" actId="1076"/>
          <ac:picMkLst>
            <pc:docMk/>
            <pc:sldMk cId="1719219521" sldId="257"/>
            <ac:picMk id="14" creationId="{B6D5A386-C718-2459-BC7E-E421F5E6026B}"/>
          </ac:picMkLst>
        </pc:picChg>
        <pc:picChg chg="add mod">
          <ac:chgData name="Block, Ben" userId="37425d1b-7ac5-49ca-ad9d-3897ecb572d0" providerId="ADAL" clId="{C7A0608F-2E15-4AB3-864C-2306AF333E3D}" dt="2023-02-22T21:16:39.979" v="75" actId="1076"/>
          <ac:picMkLst>
            <pc:docMk/>
            <pc:sldMk cId="1719219521" sldId="257"/>
            <ac:picMk id="17" creationId="{0448EBC1-ABB0-EBE6-C57D-112C28967CBE}"/>
          </ac:picMkLst>
        </pc:picChg>
        <pc:picChg chg="add mod">
          <ac:chgData name="Block, Ben" userId="37425d1b-7ac5-49ca-ad9d-3897ecb572d0" providerId="ADAL" clId="{C7A0608F-2E15-4AB3-864C-2306AF333E3D}" dt="2023-02-22T21:17:26.001" v="102" actId="1076"/>
          <ac:picMkLst>
            <pc:docMk/>
            <pc:sldMk cId="1719219521" sldId="257"/>
            <ac:picMk id="20" creationId="{D9AF7818-418E-33C8-D93D-A033683B262D}"/>
          </ac:picMkLst>
        </pc:picChg>
        <pc:picChg chg="add mod">
          <ac:chgData name="Block, Ben" userId="37425d1b-7ac5-49ca-ad9d-3897ecb572d0" providerId="ADAL" clId="{C7A0608F-2E15-4AB3-864C-2306AF333E3D}" dt="2023-02-22T21:18:01.329" v="111" actId="14100"/>
          <ac:picMkLst>
            <pc:docMk/>
            <pc:sldMk cId="1719219521" sldId="257"/>
            <ac:picMk id="23" creationId="{C8C504BD-4434-2B02-A023-E6B2BF854A98}"/>
          </ac:picMkLst>
        </pc:picChg>
        <pc:picChg chg="add mod">
          <ac:chgData name="Block, Ben" userId="37425d1b-7ac5-49ca-ad9d-3897ecb572d0" providerId="ADAL" clId="{C7A0608F-2E15-4AB3-864C-2306AF333E3D}" dt="2023-02-22T21:19:13.002" v="125" actId="1076"/>
          <ac:picMkLst>
            <pc:docMk/>
            <pc:sldMk cId="1719219521" sldId="257"/>
            <ac:picMk id="26" creationId="{10BB9962-8617-CA3F-5282-82448AF835D1}"/>
          </ac:picMkLst>
        </pc:picChg>
      </pc:sldChg>
      <pc:sldChg chg="addSp delSp modSp add mod">
        <pc:chgData name="Block, Ben" userId="37425d1b-7ac5-49ca-ad9d-3897ecb572d0" providerId="ADAL" clId="{C7A0608F-2E15-4AB3-864C-2306AF333E3D}" dt="2023-02-23T14:07:08.430" v="254" actId="732"/>
        <pc:sldMkLst>
          <pc:docMk/>
          <pc:sldMk cId="1759563912" sldId="258"/>
        </pc:sldMkLst>
        <pc:spChg chg="mod">
          <ac:chgData name="Block, Ben" userId="37425d1b-7ac5-49ca-ad9d-3897ecb572d0" providerId="ADAL" clId="{C7A0608F-2E15-4AB3-864C-2306AF333E3D}" dt="2023-02-23T14:05:41.071" v="237" actId="164"/>
          <ac:spMkLst>
            <pc:docMk/>
            <pc:sldMk cId="1759563912" sldId="258"/>
            <ac:spMk id="4" creationId="{677872D3-92E3-D6DD-797C-B8F0019C48D3}"/>
          </ac:spMkLst>
        </pc:spChg>
        <pc:spChg chg="add del">
          <ac:chgData name="Block, Ben" userId="37425d1b-7ac5-49ca-ad9d-3897ecb572d0" providerId="ADAL" clId="{C7A0608F-2E15-4AB3-864C-2306AF333E3D}" dt="2023-02-23T13:54:55.021" v="155" actId="11529"/>
          <ac:spMkLst>
            <pc:docMk/>
            <pc:sldMk cId="1759563912" sldId="258"/>
            <ac:spMk id="5" creationId="{9E744C1A-9C54-6E96-37BC-D56A951CDA1C}"/>
          </ac:spMkLst>
        </pc:spChg>
        <pc:spChg chg="mod">
          <ac:chgData name="Block, Ben" userId="37425d1b-7ac5-49ca-ad9d-3897ecb572d0" providerId="ADAL" clId="{C7A0608F-2E15-4AB3-864C-2306AF333E3D}" dt="2023-02-23T14:05:41.071" v="237" actId="164"/>
          <ac:spMkLst>
            <pc:docMk/>
            <pc:sldMk cId="1759563912" sldId="258"/>
            <ac:spMk id="7" creationId="{3BBF2225-9F03-175E-112C-ED8541584825}"/>
          </ac:spMkLst>
        </pc:spChg>
        <pc:spChg chg="add del">
          <ac:chgData name="Block, Ben" userId="37425d1b-7ac5-49ca-ad9d-3897ecb572d0" providerId="ADAL" clId="{C7A0608F-2E15-4AB3-864C-2306AF333E3D}" dt="2023-02-23T13:53:33.934" v="154" actId="11529"/>
          <ac:spMkLst>
            <pc:docMk/>
            <pc:sldMk cId="1759563912" sldId="258"/>
            <ac:spMk id="8" creationId="{1576802B-D75E-9CAD-EF28-B91409354474}"/>
          </ac:spMkLst>
        </pc:spChg>
        <pc:spChg chg="mod">
          <ac:chgData name="Block, Ben" userId="37425d1b-7ac5-49ca-ad9d-3897ecb572d0" providerId="ADAL" clId="{C7A0608F-2E15-4AB3-864C-2306AF333E3D}" dt="2023-02-23T14:05:41.071" v="237" actId="164"/>
          <ac:spMkLst>
            <pc:docMk/>
            <pc:sldMk cId="1759563912" sldId="258"/>
            <ac:spMk id="12" creationId="{8F33F3EC-8948-A2C3-E3E4-0499D4F1DCEF}"/>
          </ac:spMkLst>
        </pc:spChg>
        <pc:spChg chg="mod">
          <ac:chgData name="Block, Ben" userId="37425d1b-7ac5-49ca-ad9d-3897ecb572d0" providerId="ADAL" clId="{C7A0608F-2E15-4AB3-864C-2306AF333E3D}" dt="2023-02-23T14:05:41.071" v="237" actId="164"/>
          <ac:spMkLst>
            <pc:docMk/>
            <pc:sldMk cId="1759563912" sldId="258"/>
            <ac:spMk id="15" creationId="{328A4F66-707F-E12B-A6BE-C072454B3891}"/>
          </ac:spMkLst>
        </pc:spChg>
        <pc:spChg chg="mod">
          <ac:chgData name="Block, Ben" userId="37425d1b-7ac5-49ca-ad9d-3897ecb572d0" providerId="ADAL" clId="{C7A0608F-2E15-4AB3-864C-2306AF333E3D}" dt="2023-02-23T14:05:41.071" v="237" actId="164"/>
          <ac:spMkLst>
            <pc:docMk/>
            <pc:sldMk cId="1759563912" sldId="258"/>
            <ac:spMk id="18" creationId="{EC8A766C-8752-6429-36C4-F995EE02D9FC}"/>
          </ac:spMkLst>
        </pc:spChg>
        <pc:spChg chg="add mod">
          <ac:chgData name="Block, Ben" userId="37425d1b-7ac5-49ca-ad9d-3897ecb572d0" providerId="ADAL" clId="{C7A0608F-2E15-4AB3-864C-2306AF333E3D}" dt="2023-02-23T14:05:41.071" v="237" actId="164"/>
          <ac:spMkLst>
            <pc:docMk/>
            <pc:sldMk cId="1759563912" sldId="258"/>
            <ac:spMk id="19" creationId="{27FE5CD4-618E-4F8D-B3FF-8B7EDC69D0F6}"/>
          </ac:spMkLst>
        </pc:spChg>
        <pc:spChg chg="mod">
          <ac:chgData name="Block, Ben" userId="37425d1b-7ac5-49ca-ad9d-3897ecb572d0" providerId="ADAL" clId="{C7A0608F-2E15-4AB3-864C-2306AF333E3D}" dt="2023-02-23T14:05:41.071" v="237" actId="164"/>
          <ac:spMkLst>
            <pc:docMk/>
            <pc:sldMk cId="1759563912" sldId="258"/>
            <ac:spMk id="21" creationId="{DF15A9BB-E913-42DF-C7A4-A6F14E6477CD}"/>
          </ac:spMkLst>
        </pc:spChg>
        <pc:spChg chg="add mod">
          <ac:chgData name="Block, Ben" userId="37425d1b-7ac5-49ca-ad9d-3897ecb572d0" providerId="ADAL" clId="{C7A0608F-2E15-4AB3-864C-2306AF333E3D}" dt="2023-02-23T14:05:41.071" v="237" actId="164"/>
          <ac:spMkLst>
            <pc:docMk/>
            <pc:sldMk cId="1759563912" sldId="258"/>
            <ac:spMk id="22" creationId="{DF5BD100-5973-958B-12AD-9F2074187E5C}"/>
          </ac:spMkLst>
        </pc:spChg>
        <pc:spChg chg="mod">
          <ac:chgData name="Block, Ben" userId="37425d1b-7ac5-49ca-ad9d-3897ecb572d0" providerId="ADAL" clId="{C7A0608F-2E15-4AB3-864C-2306AF333E3D}" dt="2023-02-23T14:05:41.071" v="237" actId="164"/>
          <ac:spMkLst>
            <pc:docMk/>
            <pc:sldMk cId="1759563912" sldId="258"/>
            <ac:spMk id="24" creationId="{C3504B89-11B2-E120-85D8-E471D155168A}"/>
          </ac:spMkLst>
        </pc:spChg>
        <pc:spChg chg="add mod">
          <ac:chgData name="Block, Ben" userId="37425d1b-7ac5-49ca-ad9d-3897ecb572d0" providerId="ADAL" clId="{C7A0608F-2E15-4AB3-864C-2306AF333E3D}" dt="2023-02-23T14:05:41.071" v="237" actId="164"/>
          <ac:spMkLst>
            <pc:docMk/>
            <pc:sldMk cId="1759563912" sldId="258"/>
            <ac:spMk id="25" creationId="{716E66DA-5CD5-A3DC-B4FB-7A594A6D8581}"/>
          </ac:spMkLst>
        </pc:spChg>
        <pc:spChg chg="mod">
          <ac:chgData name="Block, Ben" userId="37425d1b-7ac5-49ca-ad9d-3897ecb572d0" providerId="ADAL" clId="{C7A0608F-2E15-4AB3-864C-2306AF333E3D}" dt="2023-02-23T14:05:41.071" v="237" actId="164"/>
          <ac:spMkLst>
            <pc:docMk/>
            <pc:sldMk cId="1759563912" sldId="258"/>
            <ac:spMk id="27" creationId="{ED532E2F-1D4B-28E5-3F2A-B5C1096B19F3}"/>
          </ac:spMkLst>
        </pc:spChg>
        <pc:spChg chg="add mod">
          <ac:chgData name="Block, Ben" userId="37425d1b-7ac5-49ca-ad9d-3897ecb572d0" providerId="ADAL" clId="{C7A0608F-2E15-4AB3-864C-2306AF333E3D}" dt="2023-02-23T14:05:41.071" v="237" actId="164"/>
          <ac:spMkLst>
            <pc:docMk/>
            <pc:sldMk cId="1759563912" sldId="258"/>
            <ac:spMk id="28" creationId="{E3277443-E6F1-F1DE-02AF-BF0ED261629A}"/>
          </ac:spMkLst>
        </pc:spChg>
        <pc:spChg chg="add mod">
          <ac:chgData name="Block, Ben" userId="37425d1b-7ac5-49ca-ad9d-3897ecb572d0" providerId="ADAL" clId="{C7A0608F-2E15-4AB3-864C-2306AF333E3D}" dt="2023-02-23T14:05:41.071" v="237" actId="164"/>
          <ac:spMkLst>
            <pc:docMk/>
            <pc:sldMk cId="1759563912" sldId="258"/>
            <ac:spMk id="29" creationId="{597800D9-8275-1430-ADB8-CB8CC9C88FFE}"/>
          </ac:spMkLst>
        </pc:spChg>
        <pc:spChg chg="add mod">
          <ac:chgData name="Block, Ben" userId="37425d1b-7ac5-49ca-ad9d-3897ecb572d0" providerId="ADAL" clId="{C7A0608F-2E15-4AB3-864C-2306AF333E3D}" dt="2023-02-23T14:05:41.071" v="237" actId="164"/>
          <ac:spMkLst>
            <pc:docMk/>
            <pc:sldMk cId="1759563912" sldId="258"/>
            <ac:spMk id="30" creationId="{AC81D961-3030-D0DE-051A-08200984C4F7}"/>
          </ac:spMkLst>
        </pc:spChg>
        <pc:spChg chg="add mod ord">
          <ac:chgData name="Block, Ben" userId="37425d1b-7ac5-49ca-ad9d-3897ecb572d0" providerId="ADAL" clId="{C7A0608F-2E15-4AB3-864C-2306AF333E3D}" dt="2023-02-23T14:06:22.415" v="243" actId="167"/>
          <ac:spMkLst>
            <pc:docMk/>
            <pc:sldMk cId="1759563912" sldId="258"/>
            <ac:spMk id="32" creationId="{4810AE0D-DF79-93D9-520E-3A7CAAE3E646}"/>
          </ac:spMkLst>
        </pc:spChg>
        <pc:grpChg chg="add mod">
          <ac:chgData name="Block, Ben" userId="37425d1b-7ac5-49ca-ad9d-3897ecb572d0" providerId="ADAL" clId="{C7A0608F-2E15-4AB3-864C-2306AF333E3D}" dt="2023-02-23T14:06:14.122" v="242" actId="164"/>
          <ac:grpSpMkLst>
            <pc:docMk/>
            <pc:sldMk cId="1759563912" sldId="258"/>
            <ac:grpSpMk id="31" creationId="{2F70CDB4-A711-DBAA-0328-EC451B18A05C}"/>
          </ac:grpSpMkLst>
        </pc:grpChg>
        <pc:grpChg chg="add mod">
          <ac:chgData name="Block, Ben" userId="37425d1b-7ac5-49ca-ad9d-3897ecb572d0" providerId="ADAL" clId="{C7A0608F-2E15-4AB3-864C-2306AF333E3D}" dt="2023-02-23T14:06:14.122" v="242" actId="164"/>
          <ac:grpSpMkLst>
            <pc:docMk/>
            <pc:sldMk cId="1759563912" sldId="258"/>
            <ac:grpSpMk id="33" creationId="{FDFFC9CA-5E33-5729-6802-62BB9F56B7C4}"/>
          </ac:grpSpMkLst>
        </pc:grpChg>
        <pc:picChg chg="add del mod">
          <ac:chgData name="Block, Ben" userId="37425d1b-7ac5-49ca-ad9d-3897ecb572d0" providerId="ADAL" clId="{C7A0608F-2E15-4AB3-864C-2306AF333E3D}" dt="2023-02-23T13:55:31.043" v="162" actId="478"/>
          <ac:picMkLst>
            <pc:docMk/>
            <pc:sldMk cId="1759563912" sldId="258"/>
            <ac:picMk id="3" creationId="{2ABBBBBF-E31B-4FA8-2203-EF354D9A3D83}"/>
          </ac:picMkLst>
        </pc:picChg>
        <pc:picChg chg="add del">
          <ac:chgData name="Block, Ben" userId="37425d1b-7ac5-49ca-ad9d-3897ecb572d0" providerId="ADAL" clId="{C7A0608F-2E15-4AB3-864C-2306AF333E3D}" dt="2023-02-23T13:55:53.676" v="168" actId="478"/>
          <ac:picMkLst>
            <pc:docMk/>
            <pc:sldMk cId="1759563912" sldId="258"/>
            <ac:picMk id="6" creationId="{0C2666FF-E82E-5761-B80E-8339850E38A5}"/>
          </ac:picMkLst>
        </pc:picChg>
        <pc:picChg chg="del mod modCrop">
          <ac:chgData name="Block, Ben" userId="37425d1b-7ac5-49ca-ad9d-3897ecb572d0" providerId="ADAL" clId="{C7A0608F-2E15-4AB3-864C-2306AF333E3D}" dt="2023-02-23T13:52:23.319" v="150" actId="478"/>
          <ac:picMkLst>
            <pc:docMk/>
            <pc:sldMk cId="1759563912" sldId="258"/>
            <ac:picMk id="9" creationId="{1DA09AF1-3DF3-5630-B429-D9784E91E65E}"/>
          </ac:picMkLst>
        </pc:picChg>
        <pc:picChg chg="del">
          <ac:chgData name="Block, Ben" userId="37425d1b-7ac5-49ca-ad9d-3897ecb572d0" providerId="ADAL" clId="{C7A0608F-2E15-4AB3-864C-2306AF333E3D}" dt="2023-02-23T13:56:55.839" v="183" actId="478"/>
          <ac:picMkLst>
            <pc:docMk/>
            <pc:sldMk cId="1759563912" sldId="258"/>
            <ac:picMk id="11" creationId="{9F495E74-774F-CA12-0D57-D64D09CF93AE}"/>
          </ac:picMkLst>
        </pc:picChg>
        <pc:picChg chg="del">
          <ac:chgData name="Block, Ben" userId="37425d1b-7ac5-49ca-ad9d-3897ecb572d0" providerId="ADAL" clId="{C7A0608F-2E15-4AB3-864C-2306AF333E3D}" dt="2023-02-23T13:58:23.868" v="194" actId="478"/>
          <ac:picMkLst>
            <pc:docMk/>
            <pc:sldMk cId="1759563912" sldId="258"/>
            <ac:picMk id="14" creationId="{B6D5A386-C718-2459-BC7E-E421F5E6026B}"/>
          </ac:picMkLst>
        </pc:picChg>
        <pc:picChg chg="del">
          <ac:chgData name="Block, Ben" userId="37425d1b-7ac5-49ca-ad9d-3897ecb572d0" providerId="ADAL" clId="{C7A0608F-2E15-4AB3-864C-2306AF333E3D}" dt="2023-02-23T13:58:04.862" v="191" actId="478"/>
          <ac:picMkLst>
            <pc:docMk/>
            <pc:sldMk cId="1759563912" sldId="258"/>
            <ac:picMk id="17" creationId="{0448EBC1-ABB0-EBE6-C57D-112C28967CBE}"/>
          </ac:picMkLst>
        </pc:picChg>
        <pc:picChg chg="del mod">
          <ac:chgData name="Block, Ben" userId="37425d1b-7ac5-49ca-ad9d-3897ecb572d0" providerId="ADAL" clId="{C7A0608F-2E15-4AB3-864C-2306AF333E3D}" dt="2023-02-23T13:58:47.953" v="198" actId="478"/>
          <ac:picMkLst>
            <pc:docMk/>
            <pc:sldMk cId="1759563912" sldId="258"/>
            <ac:picMk id="20" creationId="{D9AF7818-418E-33C8-D93D-A033683B262D}"/>
          </ac:picMkLst>
        </pc:picChg>
        <pc:picChg chg="del">
          <ac:chgData name="Block, Ben" userId="37425d1b-7ac5-49ca-ad9d-3897ecb572d0" providerId="ADAL" clId="{C7A0608F-2E15-4AB3-864C-2306AF333E3D}" dt="2023-02-23T14:00:01.396" v="206" actId="478"/>
          <ac:picMkLst>
            <pc:docMk/>
            <pc:sldMk cId="1759563912" sldId="258"/>
            <ac:picMk id="23" creationId="{C8C504BD-4434-2B02-A023-E6B2BF854A98}"/>
          </ac:picMkLst>
        </pc:picChg>
        <pc:picChg chg="del">
          <ac:chgData name="Block, Ben" userId="37425d1b-7ac5-49ca-ad9d-3897ecb572d0" providerId="ADAL" clId="{C7A0608F-2E15-4AB3-864C-2306AF333E3D}" dt="2023-02-23T14:00:00.802" v="205" actId="478"/>
          <ac:picMkLst>
            <pc:docMk/>
            <pc:sldMk cId="1759563912" sldId="258"/>
            <ac:picMk id="26" creationId="{10BB9962-8617-CA3F-5282-82448AF835D1}"/>
          </ac:picMkLst>
        </pc:picChg>
        <pc:picChg chg="add mod modCrop">
          <ac:chgData name="Block, Ben" userId="37425d1b-7ac5-49ca-ad9d-3897ecb572d0" providerId="ADAL" clId="{C7A0608F-2E15-4AB3-864C-2306AF333E3D}" dt="2023-02-23T14:07:08.430" v="254" actId="732"/>
          <ac:picMkLst>
            <pc:docMk/>
            <pc:sldMk cId="1759563912" sldId="258"/>
            <ac:picMk id="34" creationId="{1B5B5291-3D4C-3574-5CCB-EF01F8A95146}"/>
          </ac:picMkLst>
        </pc:picChg>
        <pc:cxnChg chg="add mod">
          <ac:chgData name="Block, Ben" userId="37425d1b-7ac5-49ca-ad9d-3897ecb572d0" providerId="ADAL" clId="{C7A0608F-2E15-4AB3-864C-2306AF333E3D}" dt="2023-02-23T14:05:41.071" v="237" actId="164"/>
          <ac:cxnSpMkLst>
            <pc:docMk/>
            <pc:sldMk cId="1759563912" sldId="258"/>
            <ac:cxnSpMk id="13" creationId="{4B412017-04E9-57F7-5CFA-5B2167D74D7C}"/>
          </ac:cxnSpMkLst>
        </pc:cxnChg>
        <pc:cxnChg chg="add mod">
          <ac:chgData name="Block, Ben" userId="37425d1b-7ac5-49ca-ad9d-3897ecb572d0" providerId="ADAL" clId="{C7A0608F-2E15-4AB3-864C-2306AF333E3D}" dt="2023-02-23T14:05:41.071" v="237" actId="164"/>
          <ac:cxnSpMkLst>
            <pc:docMk/>
            <pc:sldMk cId="1759563912" sldId="258"/>
            <ac:cxnSpMk id="16" creationId="{0221444D-0DE0-C375-5A87-DCA37453A1E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C1D8-EA19-06C3-7AF5-C41C0A3A8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8FDCF-8B58-ABCA-AD84-33A070544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AAF74-1653-3B1C-C03E-51C96700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7E87-5074-443E-A793-CB749C0226F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18F36-167B-B639-DDA9-A6553B28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3BB81-891A-EBB3-7BD7-D6D65FEA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DBD3-A3CF-4393-BFE6-AC743AA1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9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C239-990A-8263-163A-CBF7D9965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744D8-ED19-4A95-90F2-C7888DE8F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D18AD-DFB3-C84F-B717-440D9A34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7E87-5074-443E-A793-CB749C0226F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FE7E0-F423-AFA7-4473-9B49413F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B236F-7B4A-2BBA-4639-31DA8366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DBD3-A3CF-4393-BFE6-AC743AA1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1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C33F3-DB51-3454-6008-01E9C544A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E0EBB-D47D-85CA-CFCD-99016AAE8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B91F0-5E13-AA8C-543E-6B05618C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7E87-5074-443E-A793-CB749C0226F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9A26C-2E3B-A98F-126D-946B577D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F02C7-2A08-11EC-D75D-81D39448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DBD3-A3CF-4393-BFE6-AC743AA1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6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7D6D-B0C0-5692-0359-C231DEAF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61AD9-ED8D-D098-B8FF-2C42FCFAD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EBB13-2B9D-F260-5AED-BB58D770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7E87-5074-443E-A793-CB749C0226F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F8447-142F-DD97-BB27-39F05610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E9BC3-58FF-FA33-731A-8C1C7EE1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DBD3-A3CF-4393-BFE6-AC743AA1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4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9EF8-C6CE-C0E0-3A2B-E22B1789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C1BF5-51C9-1744-BC78-DEF05472B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AD268-E9BE-0202-95CF-6BD167C7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7E87-5074-443E-A793-CB749C0226F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4776C-9410-B3BA-4BA9-7FD6DD60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34561-B14D-CBDB-301C-0C75FBD1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DBD3-A3CF-4393-BFE6-AC743AA1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2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4049-7CAA-F9AA-77AD-5BA893A3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F5E1-043B-76C5-413A-6AADD0AD9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074F0-6097-1FAD-4E3F-24D57DCD2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4FECD-C859-8E8C-E69E-ECCCA8DF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7E87-5074-443E-A793-CB749C0226F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A70CA-C3BA-CE2E-49B2-D33DF794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53886-3C03-0697-CDCD-0A05E600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DBD3-A3CF-4393-BFE6-AC743AA1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6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68E7-788D-D85E-C81B-9E3F39AF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3212F-5F79-9ABB-249F-F4E3144A6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770AC-5622-C60E-315B-C65A1ECA8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5E940-14DA-9846-8482-F86996A37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E3A5D-3E65-98FC-2F56-486D13AFC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B2E7F-5408-D3E1-BA5E-24638F22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7E87-5074-443E-A793-CB749C0226F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E9426-9A1E-49E6-1C13-AE4E4934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FA71AD-BC5F-F088-4704-532595CF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DBD3-A3CF-4393-BFE6-AC743AA1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1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C39D-9D3D-8458-F0EA-186C0C3A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1D715-7D95-3306-5864-117E0509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7E87-5074-443E-A793-CB749C0226F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4934D-C853-DAD8-2D92-5E92DEDA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EBA2A-909B-AC97-A9A4-FC23DC81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DBD3-A3CF-4393-BFE6-AC743AA1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9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6ECD2-7B67-4950-4221-D77CDFE9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7E87-5074-443E-A793-CB749C0226F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B6F48-82A0-A7B6-9DD5-1BE3F201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1B16B-4239-E500-9CAB-26F81920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DBD3-A3CF-4393-BFE6-AC743AA1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EA98-C31F-164A-C812-4933D6721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54628-4084-F46D-356C-438960104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7E878-76BC-2E91-6927-6C0097077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EF887-183C-C1B3-64EA-99FFFB17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7E87-5074-443E-A793-CB749C0226F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6A775-09CB-F34C-6AF3-594ADC32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1AD08-2662-8719-B2D2-0B35E882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DBD3-A3CF-4393-BFE6-AC743AA1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8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80F7-F21F-D549-C87C-0DB67002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EDD07-71FA-EF64-175F-D46DDE7F3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54867-6EA5-2B22-5F3F-BCB9D2D28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7A796-F563-8652-452E-0014A36D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7E87-5074-443E-A793-CB749C0226F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6DDC0-7EC7-C1E4-AE24-7B701CBD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EE92B-0A44-D495-0C4D-7416EDB8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DBD3-A3CF-4393-BFE6-AC743AA1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8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63F59-3C8F-2123-7809-53D328DA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8E3CD-7257-BCEA-972D-E9FF13966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F586-913B-4D25-2506-F94CD72D7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D7E87-5074-443E-A793-CB749C0226F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8A547-380D-E98C-107C-28023AEFC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9896F-1A82-B0D3-383D-CFE65F5C0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9DBD3-A3CF-4393-BFE6-AC743AA1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5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DFFC9CA-5E33-5729-6802-62BB9F56B7C4}"/>
              </a:ext>
            </a:extLst>
          </p:cNvPr>
          <p:cNvGrpSpPr/>
          <p:nvPr/>
        </p:nvGrpSpPr>
        <p:grpSpPr>
          <a:xfrm>
            <a:off x="2248929" y="815546"/>
            <a:ext cx="2894568" cy="3731740"/>
            <a:chOff x="2248929" y="815546"/>
            <a:chExt cx="2894568" cy="373174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810AE0D-DF79-93D9-520E-3A7CAAE3E646}"/>
                </a:ext>
              </a:extLst>
            </p:cNvPr>
            <p:cNvSpPr/>
            <p:nvPr/>
          </p:nvSpPr>
          <p:spPr>
            <a:xfrm>
              <a:off x="2248929" y="815546"/>
              <a:ext cx="2800865" cy="3731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F70CDB4-A711-DBAA-0328-EC451B18A05C}"/>
                </a:ext>
              </a:extLst>
            </p:cNvPr>
            <p:cNvGrpSpPr/>
            <p:nvPr/>
          </p:nvGrpSpPr>
          <p:grpSpPr>
            <a:xfrm>
              <a:off x="2371397" y="924832"/>
              <a:ext cx="2772100" cy="3476751"/>
              <a:chOff x="2371397" y="924832"/>
              <a:chExt cx="2772100" cy="347675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7872D3-92E3-D6DD-797C-B8F0019C48D3}"/>
                  </a:ext>
                </a:extLst>
              </p:cNvPr>
              <p:cNvSpPr txBox="1"/>
              <p:nvPr/>
            </p:nvSpPr>
            <p:spPr>
              <a:xfrm>
                <a:off x="3520363" y="924832"/>
                <a:ext cx="13760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AU River Arc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BF2225-9F03-175E-112C-ED8541584825}"/>
                  </a:ext>
                </a:extLst>
              </p:cNvPr>
              <p:cNvSpPr txBox="1"/>
              <p:nvPr/>
            </p:nvSpPr>
            <p:spPr>
              <a:xfrm>
                <a:off x="3520363" y="1288233"/>
                <a:ext cx="1623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AU Watershed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33F3EC-8948-A2C3-E3E4-0499D4F1DCEF}"/>
                  </a:ext>
                </a:extLst>
              </p:cNvPr>
              <p:cNvSpPr txBox="1"/>
              <p:nvPr/>
            </p:nvSpPr>
            <p:spPr>
              <a:xfrm>
                <a:off x="3520363" y="1633578"/>
                <a:ext cx="7252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Dams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8A4F66-707F-E12B-A6BE-C072454B3891}"/>
                  </a:ext>
                </a:extLst>
              </p:cNvPr>
              <p:cNvSpPr txBox="1"/>
              <p:nvPr/>
            </p:nvSpPr>
            <p:spPr>
              <a:xfrm>
                <a:off x="3521066" y="2098821"/>
                <a:ext cx="810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NPDES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8A766C-8752-6429-36C4-F995EE02D9FC}"/>
                  </a:ext>
                </a:extLst>
              </p:cNvPr>
              <p:cNvSpPr txBox="1"/>
              <p:nvPr/>
            </p:nvSpPr>
            <p:spPr>
              <a:xfrm>
                <a:off x="3514639" y="2558154"/>
                <a:ext cx="1155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Superfund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15A9BB-E913-42DF-C7A4-A6F14E6477CD}"/>
                  </a:ext>
                </a:extLst>
              </p:cNvPr>
              <p:cNvSpPr txBox="1"/>
              <p:nvPr/>
            </p:nvSpPr>
            <p:spPr>
              <a:xfrm>
                <a:off x="3514639" y="3017487"/>
                <a:ext cx="481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TRI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504B89-11B2-E120-85D8-E471D155168A}"/>
                  </a:ext>
                </a:extLst>
              </p:cNvPr>
              <p:cNvSpPr txBox="1"/>
              <p:nvPr/>
            </p:nvSpPr>
            <p:spPr>
              <a:xfrm>
                <a:off x="3521066" y="3482730"/>
                <a:ext cx="981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PWS SW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532E2F-1D4B-28E5-3F2A-B5C1096B19F3}"/>
                  </a:ext>
                </a:extLst>
              </p:cNvPr>
              <p:cNvSpPr txBox="1"/>
              <p:nvPr/>
            </p:nvSpPr>
            <p:spPr>
              <a:xfrm>
                <a:off x="3521066" y="3993981"/>
                <a:ext cx="1322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Zone 2 WPA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B412017-04E9-57F7-5CFA-5B2167D74D7C}"/>
                  </a:ext>
                </a:extLst>
              </p:cNvPr>
              <p:cNvCxnSpPr/>
              <p:nvPr/>
            </p:nvCxnSpPr>
            <p:spPr>
              <a:xfrm>
                <a:off x="2371400" y="1109498"/>
                <a:ext cx="1054443" cy="0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221444D-0DE0-C375-5A87-DCA37453A1E7}"/>
                  </a:ext>
                </a:extLst>
              </p:cNvPr>
              <p:cNvCxnSpPr/>
              <p:nvPr/>
            </p:nvCxnSpPr>
            <p:spPr>
              <a:xfrm>
                <a:off x="2371397" y="1472899"/>
                <a:ext cx="1054443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7FE5CD4-618E-4F8D-B3FF-8B7EDC69D0F6}"/>
                  </a:ext>
                </a:extLst>
              </p:cNvPr>
              <p:cNvSpPr/>
              <p:nvPr/>
            </p:nvSpPr>
            <p:spPr>
              <a:xfrm>
                <a:off x="2721506" y="1657937"/>
                <a:ext cx="354227" cy="36246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F5BD100-5973-958B-12AD-9F2074187E5C}"/>
                  </a:ext>
                </a:extLst>
              </p:cNvPr>
              <p:cNvSpPr/>
              <p:nvPr/>
            </p:nvSpPr>
            <p:spPr>
              <a:xfrm>
                <a:off x="2721506" y="2117492"/>
                <a:ext cx="354227" cy="36246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16E66DA-5CD5-A3DC-B4FB-7A594A6D8581}"/>
                  </a:ext>
                </a:extLst>
              </p:cNvPr>
              <p:cNvSpPr/>
              <p:nvPr/>
            </p:nvSpPr>
            <p:spPr>
              <a:xfrm>
                <a:off x="2721506" y="2577047"/>
                <a:ext cx="354227" cy="362463"/>
              </a:xfrm>
              <a:prstGeom prst="ellipse">
                <a:avLst/>
              </a:prstGeom>
              <a:solidFill>
                <a:srgbClr val="BEAED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3277443-E6F1-F1DE-02AF-BF0ED261629A}"/>
                  </a:ext>
                </a:extLst>
              </p:cNvPr>
              <p:cNvSpPr/>
              <p:nvPr/>
            </p:nvSpPr>
            <p:spPr>
              <a:xfrm>
                <a:off x="2721504" y="3036602"/>
                <a:ext cx="354227" cy="362463"/>
              </a:xfrm>
              <a:prstGeom prst="ellipse">
                <a:avLst/>
              </a:prstGeom>
              <a:solidFill>
                <a:srgbClr val="7FC97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97800D9-8275-1430-ADB8-CB8CC9C88FFE}"/>
                  </a:ext>
                </a:extLst>
              </p:cNvPr>
              <p:cNvSpPr/>
              <p:nvPr/>
            </p:nvSpPr>
            <p:spPr>
              <a:xfrm>
                <a:off x="2721504" y="3496157"/>
                <a:ext cx="354227" cy="362463"/>
              </a:xfrm>
              <a:prstGeom prst="ellipse">
                <a:avLst/>
              </a:prstGeom>
              <a:solidFill>
                <a:srgbClr val="C51B7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owchart: Alternate Process 29">
                <a:extLst>
                  <a:ext uri="{FF2B5EF4-FFF2-40B4-BE49-F238E27FC236}">
                    <a16:creationId xmlns:a16="http://schemas.microsoft.com/office/drawing/2014/main" id="{AC81D961-3030-D0DE-051A-08200984C4F7}"/>
                  </a:ext>
                </a:extLst>
              </p:cNvPr>
              <p:cNvSpPr/>
              <p:nvPr/>
            </p:nvSpPr>
            <p:spPr>
              <a:xfrm>
                <a:off x="2540271" y="3955712"/>
                <a:ext cx="716692" cy="445871"/>
              </a:xfrm>
              <a:prstGeom prst="flowChartAlternateProcess">
                <a:avLst/>
              </a:prstGeom>
              <a:solidFill>
                <a:srgbClr val="DF65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1B5B5291-3D4C-3574-5CCB-EF01F8A95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5"/>
          <a:stretch/>
        </p:blipFill>
        <p:spPr>
          <a:xfrm>
            <a:off x="6848633" y="705413"/>
            <a:ext cx="2863778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6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Tetra Tech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Block, Ben</dc:creator>
  <cp:lastModifiedBy>Block, Ben</cp:lastModifiedBy>
  <cp:revision>1</cp:revision>
  <dcterms:created xsi:type="dcterms:W3CDTF">2023-02-22T21:10:16Z</dcterms:created>
  <dcterms:modified xsi:type="dcterms:W3CDTF">2023-02-23T14:07:12Z</dcterms:modified>
</cp:coreProperties>
</file>