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27356-5A0B-452C-B473-052122B9B6EF}" v="22" dt="2022-02-25T00:04:23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ck, Ben" userId="37425d1b-7ac5-49ca-ad9d-3897ecb572d0" providerId="ADAL" clId="{65527356-5A0B-452C-B473-052122B9B6EF}"/>
    <pc:docChg chg="undo custSel addSld modSld">
      <pc:chgData name="Block, Ben" userId="37425d1b-7ac5-49ca-ad9d-3897ecb572d0" providerId="ADAL" clId="{65527356-5A0B-452C-B473-052122B9B6EF}" dt="2022-02-25T00:04:28.715" v="487" actId="1076"/>
      <pc:docMkLst>
        <pc:docMk/>
      </pc:docMkLst>
      <pc:sldChg chg="addSp delSp modSp new mod">
        <pc:chgData name="Block, Ben" userId="37425d1b-7ac5-49ca-ad9d-3897ecb572d0" providerId="ADAL" clId="{65527356-5A0B-452C-B473-052122B9B6EF}" dt="2022-02-24T23:49:11.657" v="37" actId="164"/>
        <pc:sldMkLst>
          <pc:docMk/>
          <pc:sldMk cId="1117791768" sldId="256"/>
        </pc:sldMkLst>
        <pc:spChg chg="del">
          <ac:chgData name="Block, Ben" userId="37425d1b-7ac5-49ca-ad9d-3897ecb572d0" providerId="ADAL" clId="{65527356-5A0B-452C-B473-052122B9B6EF}" dt="2022-02-24T23:47:13.225" v="1" actId="478"/>
          <ac:spMkLst>
            <pc:docMk/>
            <pc:sldMk cId="1117791768" sldId="256"/>
            <ac:spMk id="2" creationId="{C4965D69-9924-4621-A759-45FC700BD9D3}"/>
          </ac:spMkLst>
        </pc:spChg>
        <pc:spChg chg="del">
          <ac:chgData name="Block, Ben" userId="37425d1b-7ac5-49ca-ad9d-3897ecb572d0" providerId="ADAL" clId="{65527356-5A0B-452C-B473-052122B9B6EF}" dt="2022-02-24T23:47:14.459" v="2" actId="478"/>
          <ac:spMkLst>
            <pc:docMk/>
            <pc:sldMk cId="1117791768" sldId="256"/>
            <ac:spMk id="3" creationId="{6B31C6B3-E49D-4CC2-B67D-891058203F47}"/>
          </ac:spMkLst>
        </pc:spChg>
        <pc:grpChg chg="add mod">
          <ac:chgData name="Block, Ben" userId="37425d1b-7ac5-49ca-ad9d-3897ecb572d0" providerId="ADAL" clId="{65527356-5A0B-452C-B473-052122B9B6EF}" dt="2022-02-24T23:49:11.657" v="37" actId="164"/>
          <ac:grpSpMkLst>
            <pc:docMk/>
            <pc:sldMk cId="1117791768" sldId="256"/>
            <ac:grpSpMk id="8" creationId="{27A96F0F-20C4-4127-9987-10A1BD7985B4}"/>
          </ac:grpSpMkLst>
        </pc:grpChg>
        <pc:picChg chg="add mod ord modCrop">
          <ac:chgData name="Block, Ben" userId="37425d1b-7ac5-49ca-ad9d-3897ecb572d0" providerId="ADAL" clId="{65527356-5A0B-452C-B473-052122B9B6EF}" dt="2022-02-24T23:49:11.657" v="37" actId="164"/>
          <ac:picMkLst>
            <pc:docMk/>
            <pc:sldMk cId="1117791768" sldId="256"/>
            <ac:picMk id="5" creationId="{7DA4E425-646B-48AF-88AF-FC189E49271C}"/>
          </ac:picMkLst>
        </pc:picChg>
        <pc:picChg chg="add mod modCrop">
          <ac:chgData name="Block, Ben" userId="37425d1b-7ac5-49ca-ad9d-3897ecb572d0" providerId="ADAL" clId="{65527356-5A0B-452C-B473-052122B9B6EF}" dt="2022-02-24T23:49:11.657" v="37" actId="164"/>
          <ac:picMkLst>
            <pc:docMk/>
            <pc:sldMk cId="1117791768" sldId="256"/>
            <ac:picMk id="7" creationId="{CC2BE978-8877-4F0E-A5E1-5F5ABF5D88CB}"/>
          </ac:picMkLst>
        </pc:picChg>
      </pc:sldChg>
      <pc:sldChg chg="addSp delSp modSp new mod">
        <pc:chgData name="Block, Ben" userId="37425d1b-7ac5-49ca-ad9d-3897ecb572d0" providerId="ADAL" clId="{65527356-5A0B-452C-B473-052122B9B6EF}" dt="2022-02-25T00:04:28.715" v="487" actId="1076"/>
        <pc:sldMkLst>
          <pc:docMk/>
          <pc:sldMk cId="439209213" sldId="257"/>
        </pc:sldMkLst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2" creationId="{C76A2BA4-7711-464C-9A39-33E666309FF4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3" creationId="{00CEFDFA-C415-4247-8A7F-53E39CB5AB7A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4" creationId="{0C39C8BF-8E5F-47B6-92E4-EB782760A8E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5" creationId="{BD0139CF-2917-4AAF-9590-BD7B1DAD76E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6" creationId="{A14C7BDE-BE33-4E8F-A4E6-3EB67265C04E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6" creationId="{970AEE1B-3730-46CB-9DEC-3D26BA24AEA3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7" creationId="{605C87C3-7FD6-4B2F-8D74-07B780E5131D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8" creationId="{C78421E4-33C0-4278-9807-56B420EDE8E4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19" creationId="{0D1B2DBE-01E8-4C54-A680-DC22EDB66B19}"/>
          </ac:spMkLst>
        </pc:spChg>
        <pc:spChg chg="add mod">
          <ac:chgData name="Block, Ben" userId="37425d1b-7ac5-49ca-ad9d-3897ecb572d0" providerId="ADAL" clId="{65527356-5A0B-452C-B473-052122B9B6EF}" dt="2022-02-25T00:03:32.364" v="475" actId="208"/>
          <ac:spMkLst>
            <pc:docMk/>
            <pc:sldMk cId="439209213" sldId="257"/>
            <ac:spMk id="20" creationId="{91DE820C-45ED-49FD-813E-80C15530B47E}"/>
          </ac:spMkLst>
        </pc:spChg>
        <pc:spChg chg="add mod ord">
          <ac:chgData name="Block, Ben" userId="37425d1b-7ac5-49ca-ad9d-3897ecb572d0" providerId="ADAL" clId="{65527356-5A0B-452C-B473-052122B9B6EF}" dt="2022-02-25T00:04:18.949" v="485" actId="2085"/>
          <ac:spMkLst>
            <pc:docMk/>
            <pc:sldMk cId="439209213" sldId="257"/>
            <ac:spMk id="23" creationId="{8AECF581-C008-4FDB-ABBA-3886213CBF66}"/>
          </ac:spMkLst>
        </pc:spChg>
        <pc:grpChg chg="add mod">
          <ac:chgData name="Block, Ben" userId="37425d1b-7ac5-49ca-ad9d-3897ecb572d0" providerId="ADAL" clId="{65527356-5A0B-452C-B473-052122B9B6EF}" dt="2022-02-24T23:58:24.717" v="91" actId="164"/>
          <ac:grpSpMkLst>
            <pc:docMk/>
            <pc:sldMk cId="439209213" sldId="257"/>
            <ac:grpSpMk id="7" creationId="{A8F060EC-D399-4CA1-B16C-733BF34F4B75}"/>
          </ac:grpSpMkLst>
        </pc:grpChg>
        <pc:grpChg chg="add mod">
          <ac:chgData name="Block, Ben" userId="37425d1b-7ac5-49ca-ad9d-3897ecb572d0" providerId="ADAL" clId="{65527356-5A0B-452C-B473-052122B9B6EF}" dt="2022-02-25T00:01:44.299" v="467" actId="164"/>
          <ac:grpSpMkLst>
            <pc:docMk/>
            <pc:sldMk cId="439209213" sldId="257"/>
            <ac:grpSpMk id="15" creationId="{5595A5E9-6026-4BE2-9C1C-648CD8002188}"/>
          </ac:grpSpMkLst>
        </pc:grpChg>
        <pc:grpChg chg="add mod">
          <ac:chgData name="Block, Ben" userId="37425d1b-7ac5-49ca-ad9d-3897ecb572d0" providerId="ADAL" clId="{65527356-5A0B-452C-B473-052122B9B6EF}" dt="2022-02-25T00:04:01.538" v="482" actId="164"/>
          <ac:grpSpMkLst>
            <pc:docMk/>
            <pc:sldMk cId="439209213" sldId="257"/>
            <ac:grpSpMk id="21" creationId="{E7E3BC42-054D-4ABD-BE23-E08A8D1602A7}"/>
          </ac:grpSpMkLst>
        </pc:grpChg>
        <pc:grpChg chg="add mod">
          <ac:chgData name="Block, Ben" userId="37425d1b-7ac5-49ca-ad9d-3897ecb572d0" providerId="ADAL" clId="{65527356-5A0B-452C-B473-052122B9B6EF}" dt="2022-02-25T00:04:06.405" v="483" actId="1076"/>
          <ac:grpSpMkLst>
            <pc:docMk/>
            <pc:sldMk cId="439209213" sldId="257"/>
            <ac:grpSpMk id="24" creationId="{7EAFB39B-1856-4478-A84C-EDA52C633669}"/>
          </ac:grpSpMkLst>
        </pc:grpChg>
        <pc:picChg chg="add del mod">
          <ac:chgData name="Block, Ben" userId="37425d1b-7ac5-49ca-ad9d-3897ecb572d0" providerId="ADAL" clId="{65527356-5A0B-452C-B473-052122B9B6EF}" dt="2022-02-25T00:03:04.810" v="471" actId="478"/>
          <ac:picMkLst>
            <pc:docMk/>
            <pc:sldMk cId="439209213" sldId="257"/>
            <ac:picMk id="22" creationId="{59AD87DE-E440-4EF5-B4F6-D746C3809A92}"/>
          </ac:picMkLst>
        </pc:picChg>
        <pc:picChg chg="add mod">
          <ac:chgData name="Block, Ben" userId="37425d1b-7ac5-49ca-ad9d-3897ecb572d0" providerId="ADAL" clId="{65527356-5A0B-452C-B473-052122B9B6EF}" dt="2022-02-25T00:04:28.715" v="487" actId="1076"/>
          <ac:picMkLst>
            <pc:docMk/>
            <pc:sldMk cId="439209213" sldId="257"/>
            <ac:picMk id="25" creationId="{44F8DED4-7C75-40D5-ABE0-F35D0DA6B0CE}"/>
          </ac:picMkLst>
        </pc:pic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9" creationId="{6D117A90-5C51-4BA4-B899-E38665C2FCEC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0" creationId="{CFB5FF1E-7107-4873-99FA-6C8494306393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3" creationId="{B852633B-78BF-4804-BB7D-3B64CAC420BC}"/>
          </ac:cxnSpMkLst>
        </pc:cxnChg>
        <pc:cxnChg chg="add mod">
          <ac:chgData name="Block, Ben" userId="37425d1b-7ac5-49ca-ad9d-3897ecb572d0" providerId="ADAL" clId="{65527356-5A0B-452C-B473-052122B9B6EF}" dt="2022-02-25T00:03:32.364" v="475" actId="208"/>
          <ac:cxnSpMkLst>
            <pc:docMk/>
            <pc:sldMk cId="439209213" sldId="257"/>
            <ac:cxnSpMk id="14" creationId="{A15BC684-BBB6-4A6A-9645-831C2AA779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E69F-C7C8-4F29-A765-49C650F94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BDA0-DDCA-41D6-A488-0BC6E8CA1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382-BB00-4320-B3B8-2682FF4A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263C-62C5-4882-B0F1-333A7E21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19CB-553F-4DE0-9924-909CCBED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A5E0-06D5-4594-841B-6832024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F373A-6EA3-4F21-8365-E4AF73938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606D-DC18-4652-B095-AF3E759A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1C66-DF10-42C0-B671-6EAA60E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E423-FB88-4641-8E35-90D28779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A0CE-EB69-4FA8-A598-D0E564A12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EC41-7592-404F-8F1E-ED1A30F8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D295-625B-453C-AD9F-3AA13293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AAB6-2E72-4117-9EB5-699DB2A4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145D-3BF7-498B-9158-3D6076EE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BAD-420F-4C4D-BD49-5126AB7A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F6F4-C132-4CE7-AEC1-766B97F4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F0AE-4E3D-4226-993D-F12BA4A6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A252-0F65-479D-B836-3DDE48D6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B800-5286-4B6F-8479-01452FA8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B85-5E89-47A7-9257-E57B7264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4139-E783-4D7A-A8A3-5BB67106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6A88-74C7-4DCC-8C9D-DD81A0A2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FFC4-DA2C-41C3-B373-45B9A0F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7ED1-404F-4EF7-B6ED-9D6DBB38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DB1D-88B5-4354-911C-59C8F210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3B6-6A97-4365-B62E-04A920A12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E09F-B434-4BC7-A047-C9643782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C35D-19A3-4075-8C88-14CB17DD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0A89-09EF-4433-904E-770CABCE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22A2-02FB-4293-9CE1-B46A8675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C29E-A883-4FE4-935C-E3018B5A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4E09-685C-439D-8849-CD82C02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9AF9-D0AC-4E8F-9217-C4626BEF0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B91DC-B35E-42C6-B008-5AEB8C9CE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2B40E-CCDB-4E2A-9E4F-04EFBFA93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F0356-599C-48C4-B1B2-2AC0F131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0C2EB-8E4A-49F1-A3FD-C89FFF1B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4D4F1-8F53-41CF-9361-7C6CDDF0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7BC-A21B-472E-8851-DED4650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2B79-5E24-42F9-8E27-C6D97F7A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3082E-D342-44FE-8DCA-A8143457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9882-F29F-4C5A-94E3-A2EC4573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E1120-688B-437F-A471-66DE52A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81198-D6B7-4DC4-A33D-A2485E94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0570-C33D-4E0F-900C-CD42859C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2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C9D-FC7F-4DBC-B518-1C09BF0C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D43-CC96-42A1-BEF9-C250EAE0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93075-C51F-4CC5-AE6B-C1B24CC1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6A73-EE0C-4E3F-B96B-A57F7AE4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05E3-18D8-4B59-ACC9-5B52D49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461D-89F8-4048-92FB-B6009BA0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ACFA-B773-445E-877A-F66655E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7EE30-9526-4121-886E-0A68A4037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1D6C-A5F4-4923-BCE1-A256F6A9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2C9B-3AC1-44D4-A7C8-956CAEE5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602A-4F45-424A-B0AA-65078C34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6363-CDAA-4CA3-817E-2B6D950B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91C5-D963-420C-BCF9-DBCBA54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098D8-FD4A-48AD-9A80-F31D01A5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F241-4AA7-43E6-B866-9CB1D67D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8EE0-DF49-4DF5-B4CE-4B708D8B076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D523-755E-4951-A4EA-7ED8A9EE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0169-A052-43B8-B20C-0135F211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EB60-47AE-48E3-A07F-ABF62AEE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A96F0F-20C4-4127-9987-10A1BD7985B4}"/>
              </a:ext>
            </a:extLst>
          </p:cNvPr>
          <p:cNvGrpSpPr/>
          <p:nvPr/>
        </p:nvGrpSpPr>
        <p:grpSpPr>
          <a:xfrm>
            <a:off x="772356" y="1296324"/>
            <a:ext cx="9605639" cy="4123640"/>
            <a:chOff x="772356" y="1296324"/>
            <a:chExt cx="9605639" cy="4123640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C2BE978-8877-4F0E-A5E1-5F5ABF5D8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55"/>
            <a:stretch/>
          </p:blipFill>
          <p:spPr>
            <a:xfrm>
              <a:off x="772356" y="1296324"/>
              <a:ext cx="4802819" cy="4123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map&#10;&#10;Description automatically generated">
              <a:extLst>
                <a:ext uri="{FF2B5EF4-FFF2-40B4-BE49-F238E27FC236}">
                  <a16:creationId xmlns:a16="http://schemas.microsoft.com/office/drawing/2014/main" id="{7DA4E425-646B-48AF-88AF-FC189E492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9" r="26673" b="3322"/>
            <a:stretch/>
          </p:blipFill>
          <p:spPr>
            <a:xfrm>
              <a:off x="5575175" y="1296324"/>
              <a:ext cx="4802820" cy="41236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77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FB39B-1856-4478-A84C-EDA52C633669}"/>
              </a:ext>
            </a:extLst>
          </p:cNvPr>
          <p:cNvGrpSpPr/>
          <p:nvPr/>
        </p:nvGrpSpPr>
        <p:grpSpPr>
          <a:xfrm>
            <a:off x="823106" y="992078"/>
            <a:ext cx="10332723" cy="3343113"/>
            <a:chOff x="929638" y="1373818"/>
            <a:chExt cx="10332723" cy="334311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ECF581-C008-4FDB-ABBA-3886213CBF66}"/>
                </a:ext>
              </a:extLst>
            </p:cNvPr>
            <p:cNvSpPr/>
            <p:nvPr/>
          </p:nvSpPr>
          <p:spPr>
            <a:xfrm>
              <a:off x="929638" y="1373819"/>
              <a:ext cx="10286855" cy="3343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BC42-054D-4ABD-BE23-E08A8D1602A7}"/>
                </a:ext>
              </a:extLst>
            </p:cNvPr>
            <p:cNvGrpSpPr/>
            <p:nvPr/>
          </p:nvGrpSpPr>
          <p:grpSpPr>
            <a:xfrm>
              <a:off x="929639" y="1373818"/>
              <a:ext cx="10332722" cy="3343112"/>
              <a:chOff x="838939" y="1711169"/>
              <a:chExt cx="10332722" cy="334311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595A5E9-6026-4BE2-9C1C-648CD8002188}"/>
                  </a:ext>
                </a:extLst>
              </p:cNvPr>
              <p:cNvGrpSpPr/>
              <p:nvPr/>
            </p:nvGrpSpPr>
            <p:grpSpPr>
              <a:xfrm>
                <a:off x="838939" y="1711169"/>
                <a:ext cx="10286854" cy="3291840"/>
                <a:chOff x="838939" y="1711169"/>
                <a:chExt cx="10286854" cy="329184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8F060EC-D399-4CA1-B16C-733BF34F4B75}"/>
                    </a:ext>
                  </a:extLst>
                </p:cNvPr>
                <p:cNvGrpSpPr/>
                <p:nvPr/>
              </p:nvGrpSpPr>
              <p:grpSpPr>
                <a:xfrm>
                  <a:off x="838939" y="1711169"/>
                  <a:ext cx="10286854" cy="3291840"/>
                  <a:chOff x="838939" y="1711169"/>
                  <a:chExt cx="10286854" cy="329184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C76A2BA4-7711-464C-9A39-33E666309FF4}"/>
                      </a:ext>
                    </a:extLst>
                  </p:cNvPr>
                  <p:cNvSpPr/>
                  <p:nvPr/>
                </p:nvSpPr>
                <p:spPr>
                  <a:xfrm>
                    <a:off x="838939" y="171116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Empathize</a:t>
                    </a: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00CEFDFA-C415-4247-8A7F-53E39CB5AB7A}"/>
                      </a:ext>
                    </a:extLst>
                  </p:cNvPr>
                  <p:cNvSpPr/>
                  <p:nvPr/>
                </p:nvSpPr>
                <p:spPr>
                  <a:xfrm>
                    <a:off x="2997693" y="335708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Define</a:t>
                    </a:r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39C8BF-8E5F-47B6-92E4-EB782760A8EE}"/>
                      </a:ext>
                    </a:extLst>
                  </p:cNvPr>
                  <p:cNvSpPr/>
                  <p:nvPr/>
                </p:nvSpPr>
                <p:spPr>
                  <a:xfrm>
                    <a:off x="5162365" y="171116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Ideate</a:t>
                    </a: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BD0139CF-2917-4AAF-9590-BD7B1DAD76EE}"/>
                      </a:ext>
                    </a:extLst>
                  </p:cNvPr>
                  <p:cNvSpPr/>
                  <p:nvPr/>
                </p:nvSpPr>
                <p:spPr>
                  <a:xfrm>
                    <a:off x="9479873" y="1783080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Test</a:t>
                    </a: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A14C7BDE-BE33-4E8F-A4E6-3EB67265C04E}"/>
                      </a:ext>
                    </a:extLst>
                  </p:cNvPr>
                  <p:cNvSpPr/>
                  <p:nvPr/>
                </p:nvSpPr>
                <p:spPr>
                  <a:xfrm>
                    <a:off x="7321119" y="3357089"/>
                    <a:ext cx="1645920" cy="164592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Prototype</a:t>
                    </a:r>
                  </a:p>
                </p:txBody>
              </p:sp>
            </p:grp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D117A90-5C51-4BA4-B899-E38665C2FCEC}"/>
                    </a:ext>
                  </a:extLst>
                </p:cNvPr>
                <p:cNvCxnSpPr/>
                <p:nvPr/>
              </p:nvCxnSpPr>
              <p:spPr>
                <a:xfrm>
                  <a:off x="2388093" y="3207614"/>
                  <a:ext cx="609600" cy="50602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CFB5FF1E-7107-4873-99FA-6C8494306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31798" y="3192636"/>
                  <a:ext cx="603682" cy="5359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852633B-78BF-4804-BB7D-3B64CAC420BC}"/>
                    </a:ext>
                  </a:extLst>
                </p:cNvPr>
                <p:cNvCxnSpPr/>
                <p:nvPr/>
              </p:nvCxnSpPr>
              <p:spPr>
                <a:xfrm>
                  <a:off x="6808285" y="3037643"/>
                  <a:ext cx="609600" cy="50602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15BC684-BBB6-4A6A-9645-831C2AA77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7926" y="3192636"/>
                  <a:ext cx="603682" cy="5359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0AEE1B-3730-46CB-9DEC-3D26BA24AEA3}"/>
                  </a:ext>
                </a:extLst>
              </p:cNvPr>
              <p:cNvSpPr txBox="1"/>
              <p:nvPr/>
            </p:nvSpPr>
            <p:spPr>
              <a:xfrm>
                <a:off x="838939" y="3500912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 about the audience for whom you are designing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C87C3-7FD6-4B2F-8D74-07B780E5131D}"/>
                  </a:ext>
                </a:extLst>
              </p:cNvPr>
              <p:cNvSpPr txBox="1"/>
              <p:nvPr/>
            </p:nvSpPr>
            <p:spPr>
              <a:xfrm>
                <a:off x="3003611" y="1711169"/>
                <a:ext cx="16459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Construct a point of view that is based on user needs and insights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421E4-33C0-4278-9807-56B420EDE8E4}"/>
                  </a:ext>
                </a:extLst>
              </p:cNvPr>
              <p:cNvSpPr txBox="1"/>
              <p:nvPr/>
            </p:nvSpPr>
            <p:spPr>
              <a:xfrm>
                <a:off x="5335480" y="3576953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Brainstorm and produce creative solutions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1B2DBE-01E8-4C54-A680-DC22EDB66B19}"/>
                  </a:ext>
                </a:extLst>
              </p:cNvPr>
              <p:cNvSpPr txBox="1"/>
              <p:nvPr/>
            </p:nvSpPr>
            <p:spPr>
              <a:xfrm>
                <a:off x="7327037" y="1897750"/>
                <a:ext cx="1645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Build a representation of your ideas to show to others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DE820C-45ED-49FD-813E-80C15530B47E}"/>
                  </a:ext>
                </a:extLst>
              </p:cNvPr>
              <p:cNvSpPr txBox="1"/>
              <p:nvPr/>
            </p:nvSpPr>
            <p:spPr>
              <a:xfrm>
                <a:off x="9525741" y="3576953"/>
                <a:ext cx="16459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Return to your original user group and test ideas for feedback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4F8DED4-7C75-40D5-ABE0-F35D0DA6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5" y="1625676"/>
            <a:ext cx="10382388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Ben</dc:creator>
  <cp:lastModifiedBy>Block, Ben</cp:lastModifiedBy>
  <cp:revision>1</cp:revision>
  <dcterms:created xsi:type="dcterms:W3CDTF">2022-02-24T23:47:10Z</dcterms:created>
  <dcterms:modified xsi:type="dcterms:W3CDTF">2022-02-25T00:04:38Z</dcterms:modified>
</cp:coreProperties>
</file>