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144000" cx="6858000"/>
  <p:notesSz cx="6858000" cy="9144000"/>
  <p:embeddedFontLst>
    <p:embeddedFont>
      <p:font typeface="Lexend Light"/>
      <p:regular r:id="rId11"/>
      <p:bold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Lexend"/>
      <p:regular r:id="rId17"/>
      <p:bold r:id="rId18"/>
    </p:embeddedFont>
    <p:embeddedFont>
      <p:font typeface="Comfortaa Medium"/>
      <p:regular r:id="rId19"/>
      <p:bold r:id="rId20"/>
    </p:embeddedFont>
    <p:embeddedFont>
      <p:font typeface="Comfortaa"/>
      <p:regular r:id="rId21"/>
      <p:bold r:id="rId22"/>
    </p:embeddedFont>
    <p:embeddedFont>
      <p:font typeface="Expletus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747775"/>
          </p15:clr>
        </p15:guide>
        <p15:guide id="2" pos="21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Medium-bold.fntdata"/><Relationship Id="rId22" Type="http://schemas.openxmlformats.org/officeDocument/2006/relationships/font" Target="fonts/Comfortaa-bold.fntdata"/><Relationship Id="rId21" Type="http://schemas.openxmlformats.org/officeDocument/2006/relationships/font" Target="fonts/Comfortaa-regular.fntdata"/><Relationship Id="rId24" Type="http://schemas.openxmlformats.org/officeDocument/2006/relationships/font" Target="fonts/ExpletusSans-bold.fntdata"/><Relationship Id="rId23" Type="http://schemas.openxmlformats.org/officeDocument/2006/relationships/font" Target="fonts/Expletus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xpletusSans-boldItalic.fntdata"/><Relationship Id="rId25" Type="http://schemas.openxmlformats.org/officeDocument/2006/relationships/font" Target="fonts/Expletus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exendLight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font" Target="fonts/LexendLight-bold.fntdata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exend-regular.fntdata"/><Relationship Id="rId16" Type="http://schemas.openxmlformats.org/officeDocument/2006/relationships/font" Target="fonts/PlayfairDisplay-boldItalic.fntdata"/><Relationship Id="rId19" Type="http://schemas.openxmlformats.org/officeDocument/2006/relationships/font" Target="fonts/ComfortaaMedium-regular.fntdata"/><Relationship Id="rId18" Type="http://schemas.openxmlformats.org/officeDocument/2006/relationships/font" Target="fonts/Lexe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34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2143125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2143125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Adicionar “Se clicado mostrar…” no objeto ‘Menu’.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9e4dc286_0_13:notes"/>
          <p:cNvSpPr/>
          <p:nvPr>
            <p:ph idx="2" type="sldImg"/>
          </p:nvPr>
        </p:nvSpPr>
        <p:spPr>
          <a:xfrm>
            <a:off x="2143125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29e4dc2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Adicionar “Se clicado mostrar…” no objeto ‘Menu’.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2143125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336cfe388_0_0:notes"/>
          <p:cNvSpPr/>
          <p:nvPr>
            <p:ph idx="2" type="sldImg"/>
          </p:nvPr>
        </p:nvSpPr>
        <p:spPr>
          <a:xfrm>
            <a:off x="2143125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e336cfe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323689"/>
            <a:ext cx="63906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5038444"/>
            <a:ext cx="63906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966444"/>
            <a:ext cx="63906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603956"/>
            <a:ext cx="63906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791156"/>
            <a:ext cx="639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33775" y="2048844"/>
            <a:ext cx="639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33775" y="3823733"/>
            <a:ext cx="63906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91156"/>
            <a:ext cx="639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2048844"/>
            <a:ext cx="30000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2048844"/>
            <a:ext cx="30000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91156"/>
            <a:ext cx="639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87733"/>
            <a:ext cx="21060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470400"/>
            <a:ext cx="2106000" cy="5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800267"/>
            <a:ext cx="4775700" cy="72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22"/>
            <a:ext cx="3429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192311"/>
            <a:ext cx="30339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983244"/>
            <a:ext cx="30339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87244"/>
            <a:ext cx="28779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521022"/>
            <a:ext cx="44991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91156"/>
            <a:ext cx="639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2048844"/>
            <a:ext cx="639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4" y="8290164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29000" y="649050"/>
            <a:ext cx="54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Projeto E-Commerce</a:t>
            </a:r>
            <a:endParaRPr sz="29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28200" y="1450450"/>
            <a:ext cx="38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1ºJ Desenvolvimento de sistemas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29000" y="43719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34343"/>
                </a:solidFill>
                <a:latin typeface="Lexend Light"/>
                <a:ea typeface="Lexend Light"/>
                <a:cs typeface="Lexend Light"/>
                <a:sym typeface="Lexend Light"/>
              </a:rPr>
              <a:t>Matheus de Freitas Rodrigues</a:t>
            </a:r>
            <a:endParaRPr sz="2000">
              <a:solidFill>
                <a:srgbClr val="434343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04400" y="2041350"/>
            <a:ext cx="184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CEEP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Boaretto Neto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35000">
              <a:srgbClr val="999999"/>
            </a:gs>
            <a:gs pos="100000">
              <a:srgbClr val="434343"/>
            </a:gs>
          </a:gsLst>
          <a:lin ang="8100019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-3498985" y="197018"/>
            <a:ext cx="1081488" cy="697316"/>
            <a:chOff x="389575" y="348450"/>
            <a:chExt cx="495300" cy="399975"/>
          </a:xfrm>
        </p:grpSpPr>
        <p:sp>
          <p:nvSpPr>
            <p:cNvPr id="63" name="Google Shape;63;p14"/>
            <p:cNvSpPr/>
            <p:nvPr/>
          </p:nvSpPr>
          <p:spPr>
            <a:xfrm>
              <a:off x="389575" y="348450"/>
              <a:ext cx="495300" cy="2952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rgbClr val="8C8C8C"/>
                </a:gs>
                <a:gs pos="100000">
                  <a:srgbClr val="404040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st="19050">
                <a:srgbClr val="D9D9D9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89575" y="453225"/>
              <a:ext cx="495300" cy="2952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rgbClr val="8C8C8C"/>
                </a:gs>
                <a:gs pos="100000">
                  <a:srgbClr val="404040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st="19050">
                <a:srgbClr val="D9D9D9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-2297750" y="0"/>
            <a:ext cx="2178000" cy="9144000"/>
            <a:chOff x="-2480200" y="-225325"/>
            <a:chExt cx="2178000" cy="9144000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-2480200" y="-225325"/>
              <a:ext cx="2178000" cy="9144000"/>
              <a:chOff x="-2273700" y="0"/>
              <a:chExt cx="2178000" cy="91440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-2273700" y="0"/>
                <a:ext cx="2178000" cy="914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 txBox="1"/>
              <p:nvPr/>
            </p:nvSpPr>
            <p:spPr>
              <a:xfrm>
                <a:off x="-2069500" y="197012"/>
                <a:ext cx="1034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/>
                  <a:t>Usuário X</a:t>
                </a:r>
                <a:endParaRPr b="1"/>
              </a:p>
            </p:txBody>
          </p:sp>
          <p:pic>
            <p:nvPicPr>
              <p:cNvPr id="69" name="Google Shape;69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871713" y="126775"/>
                <a:ext cx="621325" cy="621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" name="Google Shape;70;p14"/>
              <p:cNvSpPr txBox="1"/>
              <p:nvPr/>
            </p:nvSpPr>
            <p:spPr>
              <a:xfrm>
                <a:off x="-2156800" y="597200"/>
                <a:ext cx="1122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900">
                    <a:solidFill>
                      <a:srgbClr val="434343"/>
                    </a:solidFill>
                  </a:rPr>
                  <a:t>userx@gmail.com</a:t>
                </a:r>
                <a:endParaRPr sz="90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-2388037" y="894300"/>
              <a:ext cx="1124713" cy="1263184"/>
              <a:chOff x="202613" y="1201875"/>
              <a:chExt cx="1124713" cy="1263184"/>
            </a:xfrm>
          </p:grpSpPr>
          <p:grpSp>
            <p:nvGrpSpPr>
              <p:cNvPr id="72" name="Google Shape;72;p14"/>
              <p:cNvGrpSpPr/>
              <p:nvPr/>
            </p:nvGrpSpPr>
            <p:grpSpPr>
              <a:xfrm>
                <a:off x="202625" y="1201875"/>
                <a:ext cx="1124700" cy="272184"/>
                <a:chOff x="202625" y="1410814"/>
                <a:chExt cx="1124700" cy="372600"/>
              </a:xfrm>
            </p:grpSpPr>
            <p:sp>
              <p:nvSpPr>
                <p:cNvPr id="73" name="Google Shape;73;p14"/>
                <p:cNvSpPr/>
                <p:nvPr/>
              </p:nvSpPr>
              <p:spPr>
                <a:xfrm>
                  <a:off x="281075" y="1452800"/>
                  <a:ext cx="967800" cy="312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4"/>
                <p:cNvSpPr txBox="1"/>
                <p:nvPr/>
              </p:nvSpPr>
              <p:spPr>
                <a:xfrm>
                  <a:off x="202625" y="1410814"/>
                  <a:ext cx="1124700" cy="37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900"/>
                    <a:t>Carrinho</a:t>
                  </a:r>
                  <a:endParaRPr sz="2200"/>
                </a:p>
              </p:txBody>
            </p:sp>
          </p:grpSp>
          <p:grpSp>
            <p:nvGrpSpPr>
              <p:cNvPr id="75" name="Google Shape;75;p14"/>
              <p:cNvGrpSpPr/>
              <p:nvPr/>
            </p:nvGrpSpPr>
            <p:grpSpPr>
              <a:xfrm>
                <a:off x="202613" y="1697375"/>
                <a:ext cx="1124700" cy="272184"/>
                <a:chOff x="202625" y="1410814"/>
                <a:chExt cx="1124700" cy="372600"/>
              </a:xfrm>
            </p:grpSpPr>
            <p:sp>
              <p:nvSpPr>
                <p:cNvPr id="76" name="Google Shape;76;p14"/>
                <p:cNvSpPr/>
                <p:nvPr/>
              </p:nvSpPr>
              <p:spPr>
                <a:xfrm>
                  <a:off x="281075" y="1452800"/>
                  <a:ext cx="967800" cy="312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4"/>
                <p:cNvSpPr txBox="1"/>
                <p:nvPr/>
              </p:nvSpPr>
              <p:spPr>
                <a:xfrm>
                  <a:off x="202625" y="1410814"/>
                  <a:ext cx="1124700" cy="37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900"/>
                    <a:t>Perfil</a:t>
                  </a:r>
                  <a:endParaRPr sz="2200"/>
                </a:p>
              </p:txBody>
            </p:sp>
          </p:grpSp>
          <p:grpSp>
            <p:nvGrpSpPr>
              <p:cNvPr id="78" name="Google Shape;78;p14"/>
              <p:cNvGrpSpPr/>
              <p:nvPr/>
            </p:nvGrpSpPr>
            <p:grpSpPr>
              <a:xfrm>
                <a:off x="202625" y="2192875"/>
                <a:ext cx="1124700" cy="272184"/>
                <a:chOff x="202625" y="1410814"/>
                <a:chExt cx="1124700" cy="372600"/>
              </a:xfrm>
            </p:grpSpPr>
            <p:sp>
              <p:nvSpPr>
                <p:cNvPr id="79" name="Google Shape;79;p14"/>
                <p:cNvSpPr/>
                <p:nvPr/>
              </p:nvSpPr>
              <p:spPr>
                <a:xfrm>
                  <a:off x="281075" y="1452800"/>
                  <a:ext cx="967800" cy="312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4"/>
                <p:cNvSpPr txBox="1"/>
                <p:nvPr/>
              </p:nvSpPr>
              <p:spPr>
                <a:xfrm>
                  <a:off x="202625" y="1410814"/>
                  <a:ext cx="1124700" cy="37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900"/>
                    <a:t>Ofertas</a:t>
                  </a:r>
                  <a:endParaRPr sz="1800"/>
                </a:p>
              </p:txBody>
            </p:sp>
          </p:grpSp>
        </p:grpSp>
      </p:grpSp>
      <p:grpSp>
        <p:nvGrpSpPr>
          <p:cNvPr id="81" name="Google Shape;81;p14"/>
          <p:cNvGrpSpPr/>
          <p:nvPr/>
        </p:nvGrpSpPr>
        <p:grpSpPr>
          <a:xfrm>
            <a:off x="699755" y="1304500"/>
            <a:ext cx="5458505" cy="869700"/>
            <a:chOff x="786850" y="1511575"/>
            <a:chExt cx="5052300" cy="869700"/>
          </a:xfrm>
        </p:grpSpPr>
        <p:sp>
          <p:nvSpPr>
            <p:cNvPr id="82" name="Google Shape;82;p14"/>
            <p:cNvSpPr/>
            <p:nvPr/>
          </p:nvSpPr>
          <p:spPr>
            <a:xfrm>
              <a:off x="786850" y="1705975"/>
              <a:ext cx="5052300" cy="480900"/>
            </a:xfrm>
            <a:prstGeom prst="roundRect">
              <a:avLst>
                <a:gd fmla="val 16667" name="adj"/>
              </a:avLst>
            </a:prstGeom>
            <a:solidFill>
              <a:srgbClr val="BCBCB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1080244" y="1511575"/>
              <a:ext cx="44655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7F7F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Corporação Trocas e Vendas</a:t>
              </a:r>
              <a:endParaRPr sz="2400">
                <a:solidFill>
                  <a:srgbClr val="F7F7F7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1813950" y="3648600"/>
            <a:ext cx="323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Expletus Sans"/>
                <a:ea typeface="Expletus Sans"/>
                <a:cs typeface="Expletus Sans"/>
                <a:sym typeface="Expletus Sans"/>
              </a:rPr>
              <a:t>Entrar</a:t>
            </a:r>
            <a:endParaRPr sz="2400">
              <a:solidFill>
                <a:schemeClr val="lt1"/>
              </a:solidFill>
              <a:latin typeface="Expletus Sans"/>
              <a:ea typeface="Expletus Sans"/>
              <a:cs typeface="Expletus Sans"/>
              <a:sym typeface="Expletus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Expletus Sans"/>
                <a:ea typeface="Expletus Sans"/>
                <a:cs typeface="Expletus Sans"/>
                <a:sym typeface="Expletus Sans"/>
              </a:rPr>
              <a:t>Cadastrar-se</a:t>
            </a:r>
            <a:endParaRPr sz="2400">
              <a:solidFill>
                <a:schemeClr val="lt1"/>
              </a:solidFill>
              <a:latin typeface="Expletus Sans"/>
              <a:ea typeface="Expletus Sans"/>
              <a:cs typeface="Expletus Sans"/>
              <a:sym typeface="Expletus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29800" y="8743800"/>
            <a:ext cx="6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70707"/>
                </a:solidFill>
              </a:rPr>
              <a:t>Corporação trocas e vendas 2023 LTDA. Nenhum direito reservado.</a:t>
            </a:r>
            <a:endParaRPr>
              <a:solidFill>
                <a:srgbClr val="07070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1742275" y="197000"/>
            <a:ext cx="4442418" cy="48087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270515" y="196993"/>
            <a:ext cx="1081488" cy="697316"/>
            <a:chOff x="389575" y="348450"/>
            <a:chExt cx="495300" cy="399975"/>
          </a:xfrm>
        </p:grpSpPr>
        <p:sp>
          <p:nvSpPr>
            <p:cNvPr id="92" name="Google Shape;92;p15"/>
            <p:cNvSpPr/>
            <p:nvPr/>
          </p:nvSpPr>
          <p:spPr>
            <a:xfrm>
              <a:off x="389575" y="348450"/>
              <a:ext cx="495300" cy="2952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rgbClr val="8C8C8C"/>
                </a:gs>
                <a:gs pos="100000">
                  <a:srgbClr val="404040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89575" y="453225"/>
              <a:ext cx="495300" cy="2952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rgbClr val="8C8C8C"/>
                </a:gs>
                <a:gs pos="100000">
                  <a:srgbClr val="404040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104850" y="894300"/>
            <a:ext cx="6648300" cy="2049800"/>
            <a:chOff x="104850" y="894300"/>
            <a:chExt cx="6648300" cy="2049800"/>
          </a:xfrm>
        </p:grpSpPr>
        <p:sp>
          <p:nvSpPr>
            <p:cNvPr id="95" name="Google Shape;95;p15"/>
            <p:cNvSpPr/>
            <p:nvPr/>
          </p:nvSpPr>
          <p:spPr>
            <a:xfrm>
              <a:off x="104850" y="1228100"/>
              <a:ext cx="6648300" cy="1716000"/>
            </a:xfrm>
            <a:prstGeom prst="rect">
              <a:avLst/>
            </a:prstGeom>
            <a:solidFill>
              <a:srgbClr val="636363">
                <a:alpha val="62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104850" y="894300"/>
              <a:ext cx="23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Comfortaa"/>
                  <a:ea typeface="Comfortaa"/>
                  <a:cs typeface="Comfortaa"/>
                  <a:sym typeface="Comfortaa"/>
                </a:rPr>
                <a:t>Escolha dos editores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104850" y="3541850"/>
            <a:ext cx="6648300" cy="2083000"/>
            <a:chOff x="104850" y="3541850"/>
            <a:chExt cx="6648300" cy="2083000"/>
          </a:xfrm>
        </p:grpSpPr>
        <p:sp>
          <p:nvSpPr>
            <p:cNvPr id="98" name="Google Shape;98;p15"/>
            <p:cNvSpPr/>
            <p:nvPr/>
          </p:nvSpPr>
          <p:spPr>
            <a:xfrm>
              <a:off x="104850" y="3908850"/>
              <a:ext cx="6648300" cy="1716000"/>
            </a:xfrm>
            <a:prstGeom prst="rect">
              <a:avLst/>
            </a:prstGeom>
            <a:solidFill>
              <a:srgbClr val="636363">
                <a:alpha val="62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104850" y="3541850"/>
              <a:ext cx="23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Comfortaa"/>
                  <a:ea typeface="Comfortaa"/>
                  <a:cs typeface="Comfortaa"/>
                  <a:sym typeface="Comfortaa"/>
                </a:rPr>
                <a:t>Ofertas do dia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104850" y="6189400"/>
            <a:ext cx="6648300" cy="2116200"/>
            <a:chOff x="104850" y="6189400"/>
            <a:chExt cx="6648300" cy="2116200"/>
          </a:xfrm>
        </p:grpSpPr>
        <p:sp>
          <p:nvSpPr>
            <p:cNvPr id="101" name="Google Shape;101;p15"/>
            <p:cNvSpPr/>
            <p:nvPr/>
          </p:nvSpPr>
          <p:spPr>
            <a:xfrm>
              <a:off x="104850" y="6589600"/>
              <a:ext cx="6648300" cy="1716000"/>
            </a:xfrm>
            <a:prstGeom prst="rect">
              <a:avLst/>
            </a:prstGeom>
            <a:solidFill>
              <a:srgbClr val="636363">
                <a:alpha val="62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104850" y="6189400"/>
              <a:ext cx="23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Comfortaa"/>
                  <a:ea typeface="Comfortaa"/>
                  <a:cs typeface="Comfortaa"/>
                  <a:sym typeface="Comfortaa"/>
                </a:rPr>
                <a:t>Escolha dos editores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0" y="11350"/>
            <a:ext cx="2178000" cy="9144000"/>
            <a:chOff x="-2606800" y="1849625"/>
            <a:chExt cx="2178000" cy="9144000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-2606800" y="1849625"/>
              <a:ext cx="2178000" cy="9144000"/>
              <a:chOff x="-2855875" y="131000"/>
              <a:chExt cx="2178000" cy="91440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-2855875" y="131000"/>
                <a:ext cx="2178000" cy="914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" name="Google Shape;106;p15"/>
              <p:cNvGrpSpPr/>
              <p:nvPr/>
            </p:nvGrpSpPr>
            <p:grpSpPr>
              <a:xfrm>
                <a:off x="-2618285" y="1402663"/>
                <a:ext cx="1001286" cy="3504892"/>
                <a:chOff x="627800" y="2344746"/>
                <a:chExt cx="967800" cy="2944050"/>
              </a:xfrm>
            </p:grpSpPr>
            <p:sp>
              <p:nvSpPr>
                <p:cNvPr id="107" name="Google Shape;107;p15"/>
                <p:cNvSpPr/>
                <p:nvPr/>
              </p:nvSpPr>
              <p:spPr>
                <a:xfrm>
                  <a:off x="627800" y="2344746"/>
                  <a:ext cx="967800" cy="22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00"/>
                    <a:t>Ofertas</a:t>
                  </a:r>
                  <a:endParaRPr sz="1500"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627800" y="2797421"/>
                  <a:ext cx="967800" cy="22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00"/>
                    <a:t>Carrinho</a:t>
                  </a:r>
                  <a:endParaRPr sz="1500"/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627800" y="3250096"/>
                  <a:ext cx="967800" cy="22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00"/>
                    <a:t>Vender</a:t>
                  </a:r>
                  <a:endParaRPr sz="1500"/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627800" y="3702771"/>
                  <a:ext cx="967800" cy="22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00"/>
                    <a:t>Conta</a:t>
                  </a:r>
                  <a:endParaRPr sz="1500"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627800" y="4155446"/>
                  <a:ext cx="967800" cy="22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00"/>
                    <a:t>Histórico</a:t>
                  </a:r>
                  <a:endParaRPr sz="1500"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627800" y="4608121"/>
                  <a:ext cx="967800" cy="22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00"/>
                    <a:t>Favoritos</a:t>
                  </a:r>
                  <a:endParaRPr sz="1500"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627800" y="5060796"/>
                  <a:ext cx="967800" cy="22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9D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00"/>
                    <a:t>Rede</a:t>
                  </a:r>
                  <a:endParaRPr sz="1500"/>
                </a:p>
              </p:txBody>
            </p:sp>
          </p:grpSp>
        </p:grpSp>
        <p:grpSp>
          <p:nvGrpSpPr>
            <p:cNvPr id="114" name="Google Shape;114;p15"/>
            <p:cNvGrpSpPr/>
            <p:nvPr/>
          </p:nvGrpSpPr>
          <p:grpSpPr>
            <a:xfrm>
              <a:off x="-2471000" y="2048875"/>
              <a:ext cx="1906411" cy="793525"/>
              <a:chOff x="-2738975" y="257775"/>
              <a:chExt cx="1906411" cy="793525"/>
            </a:xfrm>
          </p:grpSpPr>
          <p:sp>
            <p:nvSpPr>
              <p:cNvPr id="115" name="Google Shape;115;p15"/>
              <p:cNvSpPr txBox="1"/>
              <p:nvPr/>
            </p:nvSpPr>
            <p:spPr>
              <a:xfrm>
                <a:off x="-2651675" y="328012"/>
                <a:ext cx="1034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/>
                  <a:t>Usuário X</a:t>
                </a:r>
                <a:endParaRPr b="1"/>
              </a:p>
            </p:txBody>
          </p:sp>
          <p:pic>
            <p:nvPicPr>
              <p:cNvPr id="116" name="Google Shape;11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1453888" y="257775"/>
                <a:ext cx="621325" cy="621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15"/>
              <p:cNvSpPr txBox="1"/>
              <p:nvPr/>
            </p:nvSpPr>
            <p:spPr>
              <a:xfrm>
                <a:off x="-2738975" y="728200"/>
                <a:ext cx="1122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900">
                    <a:solidFill>
                      <a:srgbClr val="434343"/>
                    </a:solidFill>
                  </a:rPr>
                  <a:t>userx@gmail.com</a:t>
                </a:r>
                <a:endParaRPr sz="900"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5048875" y="5122125"/>
            <a:ext cx="4560000" cy="10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-5048875" y="6453200"/>
            <a:ext cx="4560000" cy="10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-1401967" y="2893227"/>
            <a:ext cx="780039" cy="799286"/>
            <a:chOff x="2031450" y="6785200"/>
            <a:chExt cx="1327500" cy="1348550"/>
          </a:xfrm>
        </p:grpSpPr>
        <p:sp>
          <p:nvSpPr>
            <p:cNvPr id="125" name="Google Shape;125;p16"/>
            <p:cNvSpPr/>
            <p:nvPr/>
          </p:nvSpPr>
          <p:spPr>
            <a:xfrm rot="10800000">
              <a:off x="2031450" y="7204950"/>
              <a:ext cx="1327500" cy="928800"/>
            </a:xfrm>
            <a:prstGeom prst="trapezoid">
              <a:avLst>
                <a:gd fmla="val 25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031450" y="6785200"/>
              <a:ext cx="1327500" cy="335700"/>
            </a:xfrm>
            <a:prstGeom prst="trapezoid">
              <a:avLst>
                <a:gd fmla="val 2500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104650" y="6825700"/>
              <a:ext cx="1181100" cy="2547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 rot="10800000">
              <a:off x="2137750" y="7271850"/>
              <a:ext cx="1113300" cy="7950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 rot="10800000">
              <a:off x="2220800" y="7309950"/>
              <a:ext cx="244200" cy="678000"/>
            </a:xfrm>
            <a:prstGeom prst="triangle">
              <a:avLst>
                <a:gd fmla="val 32381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 flipH="1" rot="10800000">
              <a:off x="2923813" y="7309950"/>
              <a:ext cx="244200" cy="678000"/>
            </a:xfrm>
            <a:prstGeom prst="triangle">
              <a:avLst>
                <a:gd fmla="val 27175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flipH="1" rot="6279">
              <a:off x="2530150" y="7310250"/>
              <a:ext cx="328501" cy="6777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flipH="1" rot="8984">
              <a:off x="2520749" y="6869242"/>
              <a:ext cx="344401" cy="1812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16"/>
            <p:cNvGrpSpPr/>
            <p:nvPr/>
          </p:nvGrpSpPr>
          <p:grpSpPr>
            <a:xfrm>
              <a:off x="2923825" y="6867450"/>
              <a:ext cx="300900" cy="183300"/>
              <a:chOff x="5962300" y="2753500"/>
              <a:chExt cx="300900" cy="183300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16"/>
            <p:cNvGrpSpPr/>
            <p:nvPr/>
          </p:nvGrpSpPr>
          <p:grpSpPr>
            <a:xfrm flipH="1">
              <a:off x="2162975" y="6867450"/>
              <a:ext cx="300900" cy="183300"/>
              <a:chOff x="5962300" y="2753500"/>
              <a:chExt cx="300900" cy="1833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" name="Google Shape;139;p16"/>
            <p:cNvSpPr/>
            <p:nvPr/>
          </p:nvSpPr>
          <p:spPr>
            <a:xfrm rot="-5400000">
              <a:off x="2086500" y="7612225"/>
              <a:ext cx="681300" cy="76500"/>
            </a:xfrm>
            <a:prstGeom prst="triangle">
              <a:avLst>
                <a:gd fmla="val 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 flipH="1" rot="10800000">
              <a:off x="2922277" y="7312322"/>
              <a:ext cx="76489" cy="678008"/>
              <a:chOff x="5962300" y="2753500"/>
              <a:chExt cx="300900" cy="1833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" name="Google Shape;143;p16"/>
          <p:cNvGrpSpPr/>
          <p:nvPr/>
        </p:nvGrpSpPr>
        <p:grpSpPr>
          <a:xfrm>
            <a:off x="-1401967" y="4084352"/>
            <a:ext cx="780039" cy="799286"/>
            <a:chOff x="2031450" y="6785200"/>
            <a:chExt cx="1327500" cy="1348550"/>
          </a:xfrm>
        </p:grpSpPr>
        <p:sp>
          <p:nvSpPr>
            <p:cNvPr id="144" name="Google Shape;144;p16"/>
            <p:cNvSpPr/>
            <p:nvPr/>
          </p:nvSpPr>
          <p:spPr>
            <a:xfrm rot="10800000">
              <a:off x="2031450" y="7204950"/>
              <a:ext cx="1327500" cy="928800"/>
            </a:xfrm>
            <a:prstGeom prst="trapezoid">
              <a:avLst>
                <a:gd fmla="val 25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031450" y="6785200"/>
              <a:ext cx="1327500" cy="335700"/>
            </a:xfrm>
            <a:prstGeom prst="trapezoid">
              <a:avLst>
                <a:gd fmla="val 2500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104650" y="6825700"/>
              <a:ext cx="1181100" cy="2547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 rot="10800000">
              <a:off x="2137750" y="7271850"/>
              <a:ext cx="1113300" cy="7950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 rot="10800000">
              <a:off x="2220800" y="7309950"/>
              <a:ext cx="244200" cy="678000"/>
            </a:xfrm>
            <a:prstGeom prst="triangle">
              <a:avLst>
                <a:gd fmla="val 32381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 flipH="1" rot="10800000">
              <a:off x="2923813" y="7309950"/>
              <a:ext cx="244200" cy="678000"/>
            </a:xfrm>
            <a:prstGeom prst="triangle">
              <a:avLst>
                <a:gd fmla="val 27175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 flipH="1" rot="6279">
              <a:off x="2530150" y="7310250"/>
              <a:ext cx="328501" cy="6777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 flipH="1" rot="8984">
              <a:off x="2520749" y="6869242"/>
              <a:ext cx="344401" cy="1812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16"/>
            <p:cNvGrpSpPr/>
            <p:nvPr/>
          </p:nvGrpSpPr>
          <p:grpSpPr>
            <a:xfrm>
              <a:off x="2923825" y="6867450"/>
              <a:ext cx="300900" cy="183300"/>
              <a:chOff x="5962300" y="2753500"/>
              <a:chExt cx="300900" cy="1833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 flipH="1">
              <a:off x="2162975" y="6867450"/>
              <a:ext cx="300900" cy="183300"/>
              <a:chOff x="5962300" y="2753500"/>
              <a:chExt cx="300900" cy="183300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16"/>
            <p:cNvSpPr/>
            <p:nvPr/>
          </p:nvSpPr>
          <p:spPr>
            <a:xfrm rot="-5400000">
              <a:off x="2086500" y="7612225"/>
              <a:ext cx="681300" cy="76500"/>
            </a:xfrm>
            <a:prstGeom prst="triangle">
              <a:avLst>
                <a:gd fmla="val 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16"/>
            <p:cNvGrpSpPr/>
            <p:nvPr/>
          </p:nvGrpSpPr>
          <p:grpSpPr>
            <a:xfrm flipH="1" rot="10800000">
              <a:off x="2922277" y="7312322"/>
              <a:ext cx="76489" cy="678008"/>
              <a:chOff x="5962300" y="2753500"/>
              <a:chExt cx="300900" cy="183300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" name="Google Shape;162;p16"/>
          <p:cNvGrpSpPr/>
          <p:nvPr/>
        </p:nvGrpSpPr>
        <p:grpSpPr>
          <a:xfrm>
            <a:off x="-4372825" y="1820846"/>
            <a:ext cx="967800" cy="2944050"/>
            <a:chOff x="627800" y="2344746"/>
            <a:chExt cx="967800" cy="2944050"/>
          </a:xfrm>
        </p:grpSpPr>
        <p:sp>
          <p:nvSpPr>
            <p:cNvPr id="163" name="Google Shape;163;p16"/>
            <p:cNvSpPr/>
            <p:nvPr/>
          </p:nvSpPr>
          <p:spPr>
            <a:xfrm>
              <a:off x="627800" y="234474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Ofertas</a:t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7800" y="279742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Carrinho</a:t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27800" y="325009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Vender</a:t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627800" y="370277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Conta</a:t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627800" y="415544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Histórico</a:t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27800" y="460812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Favoritos</a:t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27800" y="506079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Rede</a:t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-2991700" y="1820846"/>
            <a:ext cx="967800" cy="2944050"/>
            <a:chOff x="627800" y="2344746"/>
            <a:chExt cx="967800" cy="2944050"/>
          </a:xfrm>
        </p:grpSpPr>
        <p:sp>
          <p:nvSpPr>
            <p:cNvPr id="171" name="Google Shape;171;p16"/>
            <p:cNvSpPr/>
            <p:nvPr/>
          </p:nvSpPr>
          <p:spPr>
            <a:xfrm>
              <a:off x="627800" y="234474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Ofertas</a:t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27800" y="279742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Carrinho</a:t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27800" y="325009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Vender</a:t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27800" y="370277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Conta</a:t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27800" y="415544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Histórico</a:t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27800" y="460812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Favoritos</a:t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7800" y="506079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Rede</a:t>
              </a:r>
              <a:endParaRPr/>
            </a:p>
          </p:txBody>
        </p:sp>
      </p:grpSp>
      <p:sp>
        <p:nvSpPr>
          <p:cNvPr id="178" name="Google Shape;178;p16"/>
          <p:cNvSpPr txBox="1"/>
          <p:nvPr/>
        </p:nvSpPr>
        <p:spPr>
          <a:xfrm>
            <a:off x="1075" y="26250"/>
            <a:ext cx="201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 Medium"/>
                <a:ea typeface="Comfortaa Medium"/>
                <a:cs typeface="Comfortaa Medium"/>
                <a:sym typeface="Comfortaa Medium"/>
              </a:rPr>
              <a:t>Carrinho</a:t>
            </a:r>
            <a:endParaRPr sz="3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92225" y="1168775"/>
            <a:ext cx="4560000" cy="10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0" name="Google Shape;180;p16"/>
          <p:cNvSpPr/>
          <p:nvPr/>
        </p:nvSpPr>
        <p:spPr>
          <a:xfrm>
            <a:off x="237500" y="3187125"/>
            <a:ext cx="4560000" cy="10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3972183" y="3333777"/>
            <a:ext cx="780039" cy="799286"/>
            <a:chOff x="2031450" y="6785200"/>
            <a:chExt cx="1327500" cy="1348550"/>
          </a:xfrm>
        </p:grpSpPr>
        <p:sp>
          <p:nvSpPr>
            <p:cNvPr id="182" name="Google Shape;182;p16"/>
            <p:cNvSpPr/>
            <p:nvPr/>
          </p:nvSpPr>
          <p:spPr>
            <a:xfrm rot="10800000">
              <a:off x="2031450" y="7204950"/>
              <a:ext cx="1327500" cy="928800"/>
            </a:xfrm>
            <a:prstGeom prst="trapezoid">
              <a:avLst>
                <a:gd fmla="val 25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031450" y="6785200"/>
              <a:ext cx="1327500" cy="335700"/>
            </a:xfrm>
            <a:prstGeom prst="trapezoid">
              <a:avLst>
                <a:gd fmla="val 2500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104650" y="6825700"/>
              <a:ext cx="1181100" cy="2547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rot="10800000">
              <a:off x="2137750" y="7271850"/>
              <a:ext cx="1113300" cy="7950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rot="10800000">
              <a:off x="2220800" y="7309950"/>
              <a:ext cx="244200" cy="678000"/>
            </a:xfrm>
            <a:prstGeom prst="triangle">
              <a:avLst>
                <a:gd fmla="val 32381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flipH="1" rot="10800000">
              <a:off x="2923813" y="7309950"/>
              <a:ext cx="244200" cy="678000"/>
            </a:xfrm>
            <a:prstGeom prst="triangle">
              <a:avLst>
                <a:gd fmla="val 27175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flipH="1" rot="6279">
              <a:off x="2530150" y="7310250"/>
              <a:ext cx="328501" cy="6777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 flipH="1" rot="8984">
              <a:off x="2520749" y="6869242"/>
              <a:ext cx="344401" cy="1812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16"/>
            <p:cNvGrpSpPr/>
            <p:nvPr/>
          </p:nvGrpSpPr>
          <p:grpSpPr>
            <a:xfrm>
              <a:off x="2923825" y="6867450"/>
              <a:ext cx="300900" cy="183300"/>
              <a:chOff x="5962300" y="2753500"/>
              <a:chExt cx="300900" cy="183300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6"/>
            <p:cNvGrpSpPr/>
            <p:nvPr/>
          </p:nvGrpSpPr>
          <p:grpSpPr>
            <a:xfrm flipH="1">
              <a:off x="2162975" y="6867450"/>
              <a:ext cx="300900" cy="183300"/>
              <a:chOff x="5962300" y="2753500"/>
              <a:chExt cx="300900" cy="18330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16"/>
            <p:cNvSpPr/>
            <p:nvPr/>
          </p:nvSpPr>
          <p:spPr>
            <a:xfrm rot="-5400000">
              <a:off x="2086500" y="7612225"/>
              <a:ext cx="681300" cy="76500"/>
            </a:xfrm>
            <a:prstGeom prst="triangle">
              <a:avLst>
                <a:gd fmla="val 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p16"/>
            <p:cNvGrpSpPr/>
            <p:nvPr/>
          </p:nvGrpSpPr>
          <p:grpSpPr>
            <a:xfrm flipH="1" rot="10800000">
              <a:off x="2922277" y="7312322"/>
              <a:ext cx="76489" cy="678008"/>
              <a:chOff x="5962300" y="2753500"/>
              <a:chExt cx="300900" cy="183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" name="Google Shape;200;p16"/>
          <p:cNvGrpSpPr/>
          <p:nvPr/>
        </p:nvGrpSpPr>
        <p:grpSpPr>
          <a:xfrm>
            <a:off x="3923983" y="1315427"/>
            <a:ext cx="780039" cy="799286"/>
            <a:chOff x="2031450" y="6785200"/>
            <a:chExt cx="1327500" cy="1348550"/>
          </a:xfrm>
        </p:grpSpPr>
        <p:sp>
          <p:nvSpPr>
            <p:cNvPr id="201" name="Google Shape;201;p16"/>
            <p:cNvSpPr/>
            <p:nvPr/>
          </p:nvSpPr>
          <p:spPr>
            <a:xfrm rot="10800000">
              <a:off x="2031450" y="7204950"/>
              <a:ext cx="1327500" cy="928800"/>
            </a:xfrm>
            <a:prstGeom prst="trapezoid">
              <a:avLst>
                <a:gd fmla="val 25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031450" y="6785200"/>
              <a:ext cx="1327500" cy="335700"/>
            </a:xfrm>
            <a:prstGeom prst="trapezoid">
              <a:avLst>
                <a:gd fmla="val 2500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104650" y="6825700"/>
              <a:ext cx="1181100" cy="2547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rot="10800000">
              <a:off x="2137750" y="7271850"/>
              <a:ext cx="1113300" cy="7950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rot="10800000">
              <a:off x="2220800" y="7309950"/>
              <a:ext cx="244200" cy="678000"/>
            </a:xfrm>
            <a:prstGeom prst="triangle">
              <a:avLst>
                <a:gd fmla="val 32381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flipH="1" rot="10800000">
              <a:off x="2923813" y="7309950"/>
              <a:ext cx="244200" cy="678000"/>
            </a:xfrm>
            <a:prstGeom prst="triangle">
              <a:avLst>
                <a:gd fmla="val 27175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flipH="1" rot="6279">
              <a:off x="2530150" y="7310250"/>
              <a:ext cx="328501" cy="6777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flipH="1" rot="8984">
              <a:off x="2520749" y="6869242"/>
              <a:ext cx="344401" cy="1812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16"/>
            <p:cNvGrpSpPr/>
            <p:nvPr/>
          </p:nvGrpSpPr>
          <p:grpSpPr>
            <a:xfrm>
              <a:off x="2923825" y="6867450"/>
              <a:ext cx="300900" cy="183300"/>
              <a:chOff x="5962300" y="2753500"/>
              <a:chExt cx="300900" cy="183300"/>
            </a:xfrm>
          </p:grpSpPr>
          <p:sp>
            <p:nvSpPr>
              <p:cNvPr id="210" name="Google Shape;210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6"/>
            <p:cNvGrpSpPr/>
            <p:nvPr/>
          </p:nvGrpSpPr>
          <p:grpSpPr>
            <a:xfrm flipH="1">
              <a:off x="2162975" y="6867450"/>
              <a:ext cx="300900" cy="183300"/>
              <a:chOff x="5962300" y="2753500"/>
              <a:chExt cx="300900" cy="183300"/>
            </a:xfrm>
          </p:grpSpPr>
          <p:sp>
            <p:nvSpPr>
              <p:cNvPr id="213" name="Google Shape;213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16"/>
            <p:cNvSpPr/>
            <p:nvPr/>
          </p:nvSpPr>
          <p:spPr>
            <a:xfrm rot="-5400000">
              <a:off x="2086500" y="7612225"/>
              <a:ext cx="681300" cy="76500"/>
            </a:xfrm>
            <a:prstGeom prst="triangle">
              <a:avLst>
                <a:gd fmla="val 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16"/>
            <p:cNvGrpSpPr/>
            <p:nvPr/>
          </p:nvGrpSpPr>
          <p:grpSpPr>
            <a:xfrm flipH="1" rot="10800000">
              <a:off x="2922277" y="7312322"/>
              <a:ext cx="76489" cy="678008"/>
              <a:chOff x="5962300" y="2753500"/>
              <a:chExt cx="300900" cy="1833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88" y="1242100"/>
            <a:ext cx="1213968" cy="9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1739525" y="1359750"/>
            <a:ext cx="19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Impressora Dy FB69 ALL-IN-ONE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2013S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38A600"/>
                </a:solidFill>
              </a:rPr>
              <a:t>R$499,99</a:t>
            </a:r>
            <a:endParaRPr sz="900">
              <a:solidFill>
                <a:srgbClr val="38A600"/>
              </a:solidFill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9101" y="3260450"/>
            <a:ext cx="1213949" cy="9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1731950" y="3360000"/>
            <a:ext cx="201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Mesa de madeira rústica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(4 cadeiras)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38A600"/>
                </a:solidFill>
              </a:rPr>
              <a:t>R$230,99</a:t>
            </a:r>
            <a:endParaRPr sz="900">
              <a:solidFill>
                <a:srgbClr val="38A600"/>
              </a:solidFill>
            </a:endParaRPr>
          </a:p>
        </p:txBody>
      </p:sp>
      <p:sp>
        <p:nvSpPr>
          <p:cNvPr id="223" name="Google Shape;223;p16"/>
          <p:cNvSpPr/>
          <p:nvPr/>
        </p:nvSpPr>
        <p:spPr>
          <a:xfrm rot="-5400000">
            <a:off x="1422450" y="3714000"/>
            <a:ext cx="9155100" cy="1716000"/>
          </a:xfrm>
          <a:prstGeom prst="rect">
            <a:avLst/>
          </a:prstGeom>
          <a:solidFill>
            <a:srgbClr val="636363">
              <a:alpha val="62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104850" y="288200"/>
            <a:ext cx="6648300" cy="1716000"/>
          </a:xfrm>
          <a:prstGeom prst="rect">
            <a:avLst/>
          </a:prstGeom>
          <a:solidFill>
            <a:srgbClr val="636363">
              <a:alpha val="62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7"/>
          <p:cNvGrpSpPr/>
          <p:nvPr/>
        </p:nvGrpSpPr>
        <p:grpSpPr>
          <a:xfrm>
            <a:off x="627800" y="2344746"/>
            <a:ext cx="967800" cy="2944050"/>
            <a:chOff x="627800" y="2344746"/>
            <a:chExt cx="967800" cy="2944050"/>
          </a:xfrm>
        </p:grpSpPr>
        <p:sp>
          <p:nvSpPr>
            <p:cNvPr id="230" name="Google Shape;230;p17"/>
            <p:cNvSpPr/>
            <p:nvPr/>
          </p:nvSpPr>
          <p:spPr>
            <a:xfrm>
              <a:off x="627800" y="234474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Ofertas</a:t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7800" y="279742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Carrinho</a:t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27800" y="325009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Vender</a:t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27800" y="370277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Conta</a:t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27800" y="415544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Histórico</a:t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7800" y="460812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Favoritos</a:t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27800" y="506079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Rede</a:t>
              </a:r>
              <a:endParaRPr/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2716250" y="2507496"/>
            <a:ext cx="967800" cy="2944050"/>
            <a:chOff x="627800" y="2344746"/>
            <a:chExt cx="967800" cy="2944050"/>
          </a:xfrm>
        </p:grpSpPr>
        <p:sp>
          <p:nvSpPr>
            <p:cNvPr id="238" name="Google Shape;238;p17"/>
            <p:cNvSpPr/>
            <p:nvPr/>
          </p:nvSpPr>
          <p:spPr>
            <a:xfrm>
              <a:off x="627800" y="234474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Ofertas</a:t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27800" y="279742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Carrinho</a:t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27800" y="325009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Vender</a:t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27800" y="370277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Conta</a:t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27800" y="415544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Histórico</a:t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27800" y="4608121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Favoritos</a:t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27800" y="5060796"/>
              <a:ext cx="967800" cy="2280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Rede</a:t>
              </a:r>
              <a:endParaRPr/>
            </a:p>
          </p:txBody>
        </p:sp>
      </p:grpSp>
      <p:sp>
        <p:nvSpPr>
          <p:cNvPr id="245" name="Google Shape;245;p17"/>
          <p:cNvSpPr/>
          <p:nvPr/>
        </p:nvSpPr>
        <p:spPr>
          <a:xfrm rot="10800000">
            <a:off x="5069925" y="3091000"/>
            <a:ext cx="1327500" cy="928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5069925" y="2671250"/>
            <a:ext cx="1327500" cy="335700"/>
          </a:xfrm>
          <a:prstGeom prst="trapezoid">
            <a:avLst>
              <a:gd fmla="val 25000" name="adj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6858000" y="2803150"/>
            <a:ext cx="238200" cy="245400"/>
          </a:xfrm>
          <a:prstGeom prst="parallelogram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 flipH="1">
            <a:off x="4647250" y="3066450"/>
            <a:ext cx="178500" cy="795000"/>
          </a:xfrm>
          <a:prstGeom prst="parallelogram">
            <a:avLst>
              <a:gd fmla="val 10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flipH="1" rot="5402250">
            <a:off x="4077242" y="2438645"/>
            <a:ext cx="458400" cy="270600"/>
          </a:xfrm>
          <a:prstGeom prst="parallelogram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flipH="1" rot="6538976">
            <a:off x="3963371" y="3376973"/>
            <a:ext cx="892752" cy="281959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 rot="6279">
            <a:off x="5568625" y="3196298"/>
            <a:ext cx="328501" cy="66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17"/>
          <p:cNvCxnSpPr/>
          <p:nvPr/>
        </p:nvCxnSpPr>
        <p:spPr>
          <a:xfrm>
            <a:off x="7223900" y="3213075"/>
            <a:ext cx="232200" cy="9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7"/>
          <p:cNvCxnSpPr/>
          <p:nvPr/>
        </p:nvCxnSpPr>
        <p:spPr>
          <a:xfrm>
            <a:off x="5138425" y="3985800"/>
            <a:ext cx="232200" cy="9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7"/>
          <p:cNvCxnSpPr/>
          <p:nvPr/>
        </p:nvCxnSpPr>
        <p:spPr>
          <a:xfrm>
            <a:off x="4712675" y="3772650"/>
            <a:ext cx="232200" cy="9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7"/>
          <p:cNvCxnSpPr/>
          <p:nvPr/>
        </p:nvCxnSpPr>
        <p:spPr>
          <a:xfrm>
            <a:off x="4969250" y="3908725"/>
            <a:ext cx="232200" cy="9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17"/>
          <p:cNvSpPr/>
          <p:nvPr/>
        </p:nvSpPr>
        <p:spPr>
          <a:xfrm>
            <a:off x="5143125" y="2711750"/>
            <a:ext cx="1181100" cy="2547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 rot="10800000">
            <a:off x="5176225" y="3157900"/>
            <a:ext cx="1113300" cy="7950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 rot="10800000">
            <a:off x="5259275" y="3196000"/>
            <a:ext cx="244200" cy="678000"/>
          </a:xfrm>
          <a:prstGeom prst="triangle">
            <a:avLst>
              <a:gd fmla="val 32381" name="adj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flipH="1" rot="10800000">
            <a:off x="5962288" y="3196000"/>
            <a:ext cx="244200" cy="678000"/>
          </a:xfrm>
          <a:prstGeom prst="triangle">
            <a:avLst>
              <a:gd fmla="val 27175" name="adj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 flipH="1" rot="6279">
            <a:off x="5568625" y="3196300"/>
            <a:ext cx="328501" cy="6777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 rot="-6256690">
            <a:off x="4732305" y="2796476"/>
            <a:ext cx="206788" cy="132498"/>
          </a:xfrm>
          <a:prstGeom prst="trapezoid">
            <a:avLst>
              <a:gd fmla="val 2549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 flipH="1" rot="8984">
            <a:off x="5559224" y="2755292"/>
            <a:ext cx="344401" cy="1812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6414475" y="2711000"/>
            <a:ext cx="244200" cy="182400"/>
          </a:xfrm>
          <a:prstGeom prst="trapezoid">
            <a:avLst>
              <a:gd fmla="val 17230" name="adj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17"/>
          <p:cNvGrpSpPr/>
          <p:nvPr/>
        </p:nvGrpSpPr>
        <p:grpSpPr>
          <a:xfrm>
            <a:off x="5962300" y="2753500"/>
            <a:ext cx="300900" cy="183300"/>
            <a:chOff x="5962300" y="2753500"/>
            <a:chExt cx="300900" cy="183300"/>
          </a:xfrm>
        </p:grpSpPr>
        <p:sp>
          <p:nvSpPr>
            <p:cNvPr id="265" name="Google Shape;265;p17"/>
            <p:cNvSpPr/>
            <p:nvPr/>
          </p:nvSpPr>
          <p:spPr>
            <a:xfrm>
              <a:off x="5962300" y="2753500"/>
              <a:ext cx="300900" cy="182400"/>
            </a:xfrm>
            <a:prstGeom prst="triangle">
              <a:avLst>
                <a:gd fmla="val 83691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 rot="10800000">
              <a:off x="5962425" y="2753500"/>
              <a:ext cx="251700" cy="183300"/>
            </a:xfrm>
            <a:prstGeom prst="triangle">
              <a:avLst>
                <a:gd fmla="val 10000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7"/>
          <p:cNvGrpSpPr/>
          <p:nvPr/>
        </p:nvGrpSpPr>
        <p:grpSpPr>
          <a:xfrm flipH="1">
            <a:off x="5201450" y="2753500"/>
            <a:ext cx="300900" cy="183300"/>
            <a:chOff x="5962300" y="2753500"/>
            <a:chExt cx="300900" cy="183300"/>
          </a:xfrm>
        </p:grpSpPr>
        <p:sp>
          <p:nvSpPr>
            <p:cNvPr id="268" name="Google Shape;268;p17"/>
            <p:cNvSpPr/>
            <p:nvPr/>
          </p:nvSpPr>
          <p:spPr>
            <a:xfrm>
              <a:off x="5962300" y="2753500"/>
              <a:ext cx="300900" cy="182400"/>
            </a:xfrm>
            <a:prstGeom prst="triangle">
              <a:avLst>
                <a:gd fmla="val 83691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 rot="10800000">
              <a:off x="5962425" y="2753500"/>
              <a:ext cx="251700" cy="183300"/>
            </a:xfrm>
            <a:prstGeom prst="triangle">
              <a:avLst>
                <a:gd fmla="val 10000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7"/>
          <p:cNvSpPr/>
          <p:nvPr/>
        </p:nvSpPr>
        <p:spPr>
          <a:xfrm rot="-5400000">
            <a:off x="5124975" y="3498275"/>
            <a:ext cx="681300" cy="76500"/>
          </a:xfrm>
          <a:prstGeom prst="triangle">
            <a:avLst>
              <a:gd fmla="val 0" name="adj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17"/>
          <p:cNvGrpSpPr/>
          <p:nvPr/>
        </p:nvGrpSpPr>
        <p:grpSpPr>
          <a:xfrm flipH="1" rot="10800000">
            <a:off x="5960752" y="3198372"/>
            <a:ext cx="76489" cy="678008"/>
            <a:chOff x="5962300" y="2753500"/>
            <a:chExt cx="300900" cy="183300"/>
          </a:xfrm>
        </p:grpSpPr>
        <p:sp>
          <p:nvSpPr>
            <p:cNvPr id="272" name="Google Shape;272;p17"/>
            <p:cNvSpPr/>
            <p:nvPr/>
          </p:nvSpPr>
          <p:spPr>
            <a:xfrm>
              <a:off x="5962300" y="2753500"/>
              <a:ext cx="300900" cy="182400"/>
            </a:xfrm>
            <a:prstGeom prst="triangle">
              <a:avLst>
                <a:gd fmla="val 83691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 rot="10800000">
              <a:off x="5962425" y="2753500"/>
              <a:ext cx="251700" cy="183300"/>
            </a:xfrm>
            <a:prstGeom prst="triangle">
              <a:avLst>
                <a:gd fmla="val 10000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7"/>
          <p:cNvGrpSpPr/>
          <p:nvPr/>
        </p:nvGrpSpPr>
        <p:grpSpPr>
          <a:xfrm>
            <a:off x="2031450" y="6785200"/>
            <a:ext cx="1327500" cy="1348550"/>
            <a:chOff x="2031450" y="6785200"/>
            <a:chExt cx="1327500" cy="1348550"/>
          </a:xfrm>
        </p:grpSpPr>
        <p:sp>
          <p:nvSpPr>
            <p:cNvPr id="275" name="Google Shape;275;p17"/>
            <p:cNvSpPr/>
            <p:nvPr/>
          </p:nvSpPr>
          <p:spPr>
            <a:xfrm rot="10800000">
              <a:off x="2031450" y="7204950"/>
              <a:ext cx="1327500" cy="928800"/>
            </a:xfrm>
            <a:prstGeom prst="trapezoid">
              <a:avLst>
                <a:gd fmla="val 25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031450" y="6785200"/>
              <a:ext cx="1327500" cy="335700"/>
            </a:xfrm>
            <a:prstGeom prst="trapezoid">
              <a:avLst>
                <a:gd fmla="val 2500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104650" y="6825700"/>
              <a:ext cx="1181100" cy="2547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rot="10800000">
              <a:off x="2137750" y="7271850"/>
              <a:ext cx="1113300" cy="7950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 rot="10800000">
              <a:off x="2220800" y="7309950"/>
              <a:ext cx="244200" cy="678000"/>
            </a:xfrm>
            <a:prstGeom prst="triangle">
              <a:avLst>
                <a:gd fmla="val 32381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 flipH="1" rot="10800000">
              <a:off x="2923813" y="7309950"/>
              <a:ext cx="244200" cy="678000"/>
            </a:xfrm>
            <a:prstGeom prst="triangle">
              <a:avLst>
                <a:gd fmla="val 27175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 flipH="1" rot="6279">
              <a:off x="2530150" y="7310250"/>
              <a:ext cx="328501" cy="6777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 flipH="1" rot="8984">
              <a:off x="2520749" y="6869242"/>
              <a:ext cx="344401" cy="1812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7"/>
            <p:cNvGrpSpPr/>
            <p:nvPr/>
          </p:nvGrpSpPr>
          <p:grpSpPr>
            <a:xfrm>
              <a:off x="2923825" y="6867450"/>
              <a:ext cx="300900" cy="183300"/>
              <a:chOff x="5962300" y="2753500"/>
              <a:chExt cx="300900" cy="183300"/>
            </a:xfrm>
          </p:grpSpPr>
          <p:sp>
            <p:nvSpPr>
              <p:cNvPr id="284" name="Google Shape;284;p17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17"/>
            <p:cNvGrpSpPr/>
            <p:nvPr/>
          </p:nvGrpSpPr>
          <p:grpSpPr>
            <a:xfrm flipH="1">
              <a:off x="2162975" y="6867450"/>
              <a:ext cx="300900" cy="183300"/>
              <a:chOff x="5962300" y="2753500"/>
              <a:chExt cx="300900" cy="183300"/>
            </a:xfrm>
          </p:grpSpPr>
          <p:sp>
            <p:nvSpPr>
              <p:cNvPr id="287" name="Google Shape;287;p17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17"/>
            <p:cNvSpPr/>
            <p:nvPr/>
          </p:nvSpPr>
          <p:spPr>
            <a:xfrm rot="-5400000">
              <a:off x="2086500" y="7612225"/>
              <a:ext cx="681300" cy="76500"/>
            </a:xfrm>
            <a:prstGeom prst="triangle">
              <a:avLst>
                <a:gd fmla="val 0" name="adj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17"/>
            <p:cNvGrpSpPr/>
            <p:nvPr/>
          </p:nvGrpSpPr>
          <p:grpSpPr>
            <a:xfrm flipH="1" rot="10800000">
              <a:off x="2922277" y="7312322"/>
              <a:ext cx="76489" cy="678008"/>
              <a:chOff x="5962300" y="2753500"/>
              <a:chExt cx="300900" cy="1833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962300" y="2753500"/>
                <a:ext cx="300900" cy="182400"/>
              </a:xfrm>
              <a:prstGeom prst="triangle">
                <a:avLst>
                  <a:gd fmla="val 83691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 rot="10800000">
                <a:off x="5962425" y="2753500"/>
                <a:ext cx="251700" cy="183300"/>
              </a:xfrm>
              <a:prstGeom prst="triangle">
                <a:avLst>
                  <a:gd fmla="val 100000" name="adj"/>
                </a:avLst>
              </a:prstGeom>
              <a:solidFill>
                <a:srgbClr val="59595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3" name="Google Shape;293;p17"/>
          <p:cNvSpPr/>
          <p:nvPr/>
        </p:nvSpPr>
        <p:spPr>
          <a:xfrm>
            <a:off x="0" y="0"/>
            <a:ext cx="7561800" cy="91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