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B5ECD5-515E-4817-8A06-1D2ED2C83850}" type="datetime4">
              <a:rPr lang="en-US" smtClean="0"/>
              <a:pPr/>
              <a:t>March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F0292D-1797-49A5-8D2D-8D50C72EF3CC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Airbus A3XX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568" y="685800"/>
            <a:ext cx="7793670" cy="886968"/>
          </a:xfrm>
        </p:spPr>
        <p:txBody>
          <a:bodyPr>
            <a:noAutofit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1 – How would you expect Boeing to respond to the A3XX intro?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mtClean="0"/>
              <a:t>Boeing to reduce price of a seat to the customer</a:t>
            </a:r>
          </a:p>
          <a:p>
            <a:pPr marL="806450" lvl="1" indent="-342900">
              <a:buFont typeface="Courier New"/>
              <a:buChar char="o"/>
            </a:pPr>
            <a:r>
              <a:rPr lang="en-US" sz="2200" smtClean="0"/>
              <a:t>Pro: Shift demand to Boeing and away from Airbus</a:t>
            </a:r>
          </a:p>
          <a:p>
            <a:pPr marL="806450" lvl="1" indent="-342900">
              <a:buFont typeface="Courier New"/>
              <a:buChar char="o"/>
            </a:pPr>
            <a:r>
              <a:rPr lang="en-US" sz="2200" smtClean="0"/>
              <a:t>Con: Potential risk to revenues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946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2 </a:t>
            </a:r>
            <a:r>
              <a:rPr lang="en-US" sz="2200" dirty="0"/>
              <a:t>– </a:t>
            </a:r>
            <a:r>
              <a:rPr lang="en-US" sz="2200" dirty="0" smtClean="0"/>
              <a:t>What Should Airbus do? Why? When?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They should move forward with developing the new plane</a:t>
            </a:r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Demand forecasts support their strategy (exhibit 6)</a:t>
            </a:r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Airbus to continue on current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3 – Why are the forecasts so different? Why does it matter What should airbus do?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indent="-395288">
              <a:buFont typeface="Wingdings" charset="2"/>
              <a:buChar char="v"/>
            </a:pPr>
            <a:r>
              <a:rPr lang="en-US" dirty="0" smtClean="0"/>
              <a:t>Hub </a:t>
            </a:r>
            <a:r>
              <a:rPr lang="en-US" smtClean="0"/>
              <a:t>capacity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45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m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Team.thmx</Template>
  <TotalTime>27</TotalTime>
  <Words>85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Team</vt:lpstr>
      <vt:lpstr>LEAF</vt:lpstr>
      <vt:lpstr> 1 – How would you expect Boeing to respond to the A3XX intro?</vt:lpstr>
      <vt:lpstr>2 – What Should Airbus do? Why? When?</vt:lpstr>
      <vt:lpstr>3 – Why are the forecasts so different? Why does it matter What should airbus do?</vt:lpstr>
    </vt:vector>
  </TitlesOfParts>
  <Company>Bank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</dc:title>
  <dc:creator>Danielle Wilson</dc:creator>
  <cp:lastModifiedBy>Danielle Wilson</cp:lastModifiedBy>
  <cp:revision>10</cp:revision>
  <dcterms:created xsi:type="dcterms:W3CDTF">2015-03-07T07:57:44Z</dcterms:created>
  <dcterms:modified xsi:type="dcterms:W3CDTF">2015-03-07T08:40:52Z</dcterms:modified>
</cp:coreProperties>
</file>