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7" autoAdjust="0"/>
  </p:normalViewPr>
  <p:slideViewPr>
    <p:cSldViewPr snapToGrid="0" snapToObjects="1">
      <p:cViewPr varScale="1">
        <p:scale>
          <a:sx n="85" d="100"/>
          <a:sy n="85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LEAF Team – Danielle Wilson, Josh Lee, Brennan Lodge, Ravi Sangili, Jay Kesavan</a:t>
            </a:r>
          </a:p>
        </p:txBody>
      </p:sp>
    </p:spTree>
    <p:extLst>
      <p:ext uri="{BB962C8B-B14F-4D97-AF65-F5344CB8AC3E}">
        <p14:creationId xmlns:p14="http://schemas.microsoft.com/office/powerpoint/2010/main" val="9724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decision could they make (now or with better data)?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ho to target</a:t>
            </a:r>
          </a:p>
          <a:p>
            <a:pPr lvl="1"/>
            <a:r>
              <a:rPr lang="en-US" dirty="0" smtClean="0"/>
              <a:t>Promotions – When and Who</a:t>
            </a:r>
          </a:p>
          <a:p>
            <a:pPr lvl="1"/>
            <a:r>
              <a:rPr lang="en-US" dirty="0" smtClean="0"/>
              <a:t>Defined loyalty programs</a:t>
            </a:r>
          </a:p>
          <a:p>
            <a:pPr lvl="1"/>
            <a:r>
              <a:rPr lang="en-US" dirty="0" smtClean="0"/>
              <a:t>Targeted email campaigns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 they need to make the decision(s)?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</a:t>
            </a:r>
          </a:p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Activity in the park</a:t>
            </a:r>
          </a:p>
          <a:p>
            <a:pPr lvl="1"/>
            <a:r>
              <a:rPr lang="en-US" dirty="0" smtClean="0"/>
              <a:t>Sales data</a:t>
            </a:r>
          </a:p>
          <a:p>
            <a:r>
              <a:rPr lang="en-US" dirty="0" smtClean="0"/>
              <a:t>Financial </a:t>
            </a:r>
          </a:p>
          <a:p>
            <a:r>
              <a:rPr lang="en-US" dirty="0" smtClean="0"/>
              <a:t>Economic data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Holiday calendars</a:t>
            </a:r>
          </a:p>
          <a:p>
            <a:r>
              <a:rPr lang="en-US" dirty="0" smtClean="0"/>
              <a:t>Spain tourism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could the data come from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Storeflow</a:t>
            </a:r>
            <a:r>
              <a:rPr lang="en-US" dirty="0" smtClean="0"/>
              <a:t> – Shop/Restaurant Sales</a:t>
            </a:r>
          </a:p>
          <a:p>
            <a:r>
              <a:rPr lang="en-US" dirty="0" smtClean="0"/>
              <a:t>Membership data – Clients Club</a:t>
            </a:r>
          </a:p>
          <a:p>
            <a:r>
              <a:rPr lang="en-US" dirty="0" smtClean="0"/>
              <a:t>Surveys</a:t>
            </a:r>
          </a:p>
          <a:p>
            <a:r>
              <a:rPr lang="en-US" dirty="0" smtClean="0"/>
              <a:t>External Spain Tourist Bureau</a:t>
            </a:r>
          </a:p>
          <a:p>
            <a:r>
              <a:rPr lang="en-US" dirty="0" smtClean="0"/>
              <a:t>Weather – external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4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skills and traits do people in these roles need?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Analysis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Industry experience/Domain knowledge</a:t>
            </a:r>
          </a:p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Executive presence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7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organization build around this decision to support it?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 – Customer Experience </a:t>
            </a:r>
            <a:r>
              <a:rPr lang="en-US" dirty="0" smtClean="0"/>
              <a:t>Executive</a:t>
            </a:r>
          </a:p>
          <a:p>
            <a:r>
              <a:rPr lang="en-US" dirty="0" smtClean="0"/>
              <a:t>CMO - Marketing Executive</a:t>
            </a:r>
          </a:p>
          <a:p>
            <a:r>
              <a:rPr lang="en-US" dirty="0" smtClean="0"/>
              <a:t>CDO - Enterprise Data Science Team</a:t>
            </a:r>
          </a:p>
          <a:p>
            <a:pPr lvl="1"/>
            <a:r>
              <a:rPr lang="en-US" dirty="0" smtClean="0"/>
              <a:t>Quality Control</a:t>
            </a:r>
          </a:p>
          <a:p>
            <a:r>
              <a:rPr lang="en-US" dirty="0" smtClean="0"/>
              <a:t>CTO - Data warehouse</a:t>
            </a:r>
          </a:p>
          <a:p>
            <a:r>
              <a:rPr lang="en-US" dirty="0" smtClean="0"/>
              <a:t>CFO – Financial Executive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2328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31</TotalTime>
  <Words>166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Marketing Manager</vt:lpstr>
      <vt:lpstr>What type of decision could they make (now or with better data)?  </vt:lpstr>
      <vt:lpstr>What data do they need to make the decision(s)?  </vt:lpstr>
      <vt:lpstr>Where could the data come from?</vt:lpstr>
      <vt:lpstr>What skills and traits do people in these roles need?  </vt:lpstr>
      <vt:lpstr>How can the organization build around this decision to support it? 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Manager</dc:title>
  <dc:creator>Danielle Wilson</dc:creator>
  <cp:lastModifiedBy>Danielle Wilson</cp:lastModifiedBy>
  <cp:revision>19</cp:revision>
  <dcterms:created xsi:type="dcterms:W3CDTF">2015-03-07T14:35:05Z</dcterms:created>
  <dcterms:modified xsi:type="dcterms:W3CDTF">2015-03-07T15:06:15Z</dcterms:modified>
</cp:coreProperties>
</file>