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Chiara Maria </a:t>
            </a:r>
            <a:r>
              <a:rPr lang="it-IT" dirty="0" err="1">
                <a:solidFill>
                  <a:srgbClr val="FFFFFF"/>
                </a:solidFill>
              </a:rPr>
              <a:t>Desiré</a:t>
            </a:r>
            <a:r>
              <a:rPr lang="it-IT" dirty="0">
                <a:solidFill>
                  <a:srgbClr val="FFFFFF"/>
                </a:solidFill>
              </a:rPr>
              <a:t> Favatello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1000003497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28/03/2022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it-IT" sz="2000" dirty="0"/>
              <a:t>Sviluppo dell’homepage di un sito web mediante l’uso di HTML e CSS visto a lezione.</a:t>
            </a:r>
          </a:p>
          <a:p>
            <a:pPr lvl="1"/>
            <a:r>
              <a:rPr lang="it-IT" sz="2000" dirty="0"/>
              <a:t>Uso di </a:t>
            </a:r>
            <a:r>
              <a:rPr lang="it-IT" sz="2000" dirty="0" err="1"/>
              <a:t>flexbox</a:t>
            </a:r>
            <a:endParaRPr lang="it-IT" sz="2000" dirty="0"/>
          </a:p>
          <a:p>
            <a:pPr lvl="1"/>
            <a:r>
              <a:rPr lang="it-IT" sz="2000" dirty="0"/>
              <a:t>Proprietà di modifica di testo e disposizione</a:t>
            </a:r>
          </a:p>
          <a:p>
            <a:pPr lvl="1"/>
            <a:r>
              <a:rPr lang="it-IT" sz="2000" dirty="0"/>
              <a:t>Adattamento del sito a dispositivi mobile</a:t>
            </a: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CD65259-0829-4B15-9D06-F47938A3F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31" y="10138"/>
            <a:ext cx="6640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88CC6A8-799F-4D0C-85F2-C0D68D7A0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541" y="3462037"/>
            <a:ext cx="5716128" cy="303550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9D470DC-E323-4F5D-AFE9-223B5A215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548" y="511388"/>
            <a:ext cx="7342569" cy="90334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A8C3299-6542-42FF-906D-5E8AE6E16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541" y="1901680"/>
            <a:ext cx="2305372" cy="1295581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06CDFFBA-4F71-41DA-9600-D979BACF6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5265" y="3462037"/>
            <a:ext cx="2255091" cy="862743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8EA88CD-B200-45C0-9793-57FE1CE81A57}"/>
              </a:ext>
            </a:extLst>
          </p:cNvPr>
          <p:cNvSpPr txBox="1"/>
          <p:nvPr/>
        </p:nvSpPr>
        <p:spPr>
          <a:xfrm>
            <a:off x="4168955" y="155414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HTML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4C831EF-E5A6-4597-8AF7-32F484C0D8E1}"/>
              </a:ext>
            </a:extLst>
          </p:cNvPr>
          <p:cNvSpPr txBox="1"/>
          <p:nvPr/>
        </p:nvSpPr>
        <p:spPr>
          <a:xfrm>
            <a:off x="4168955" y="3133240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CSS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4A3CAA1-45E6-403B-A201-C3EF0DB27484}"/>
              </a:ext>
            </a:extLst>
          </p:cNvPr>
          <p:cNvSpPr txBox="1"/>
          <p:nvPr/>
        </p:nvSpPr>
        <p:spPr>
          <a:xfrm>
            <a:off x="9919137" y="3059667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CSS mobile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34A3AE36-D25F-4BF1-B504-3B40C998E5BD}"/>
              </a:ext>
            </a:extLst>
          </p:cNvPr>
          <p:cNvCxnSpPr>
            <a:cxnSpLocks/>
          </p:cNvCxnSpPr>
          <p:nvPr/>
        </p:nvCxnSpPr>
        <p:spPr>
          <a:xfrm>
            <a:off x="7625752" y="586855"/>
            <a:ext cx="0" cy="8278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7931AA2D-B709-4A00-88FE-9BE6C28DA932}"/>
              </a:ext>
            </a:extLst>
          </p:cNvPr>
          <p:cNvCxnSpPr/>
          <p:nvPr/>
        </p:nvCxnSpPr>
        <p:spPr>
          <a:xfrm>
            <a:off x="4504548" y="362309"/>
            <a:ext cx="73425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09577B4-87EE-45E0-85DF-0025046B1055}"/>
              </a:ext>
            </a:extLst>
          </p:cNvPr>
          <p:cNvSpPr txBox="1"/>
          <p:nvPr/>
        </p:nvSpPr>
        <p:spPr>
          <a:xfrm>
            <a:off x="6952890" y="18810"/>
            <a:ext cx="280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Larghezza max 100%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B3A5890-40A0-46F8-BF22-294A39B49B5C}"/>
              </a:ext>
            </a:extLst>
          </p:cNvPr>
          <p:cNvSpPr txBox="1"/>
          <p:nvPr/>
        </p:nvSpPr>
        <p:spPr>
          <a:xfrm rot="16200000">
            <a:off x="6843211" y="464591"/>
            <a:ext cx="122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accent2"/>
                </a:solidFill>
              </a:rPr>
              <a:t>5em</a:t>
            </a:r>
          </a:p>
        </p:txBody>
      </p:sp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731F596-ED7B-45B7-A6DF-5C9D9D663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97" y="161721"/>
            <a:ext cx="11280303" cy="33125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9BFEADE-2969-4651-B09A-E489FFDC6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676" y="816341"/>
            <a:ext cx="2800741" cy="161947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E190448-EDA3-414F-8A7B-EC96788AC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676" y="2815466"/>
            <a:ext cx="3067705" cy="3842225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8B200B5-ACE7-46FD-A1D1-77D056D74B0C}"/>
              </a:ext>
            </a:extLst>
          </p:cNvPr>
          <p:cNvSpPr txBox="1"/>
          <p:nvPr/>
        </p:nvSpPr>
        <p:spPr>
          <a:xfrm>
            <a:off x="4158940" y="44757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HTML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BABEDA7-09E2-498C-B5FC-AE59D9C11FEA}"/>
              </a:ext>
            </a:extLst>
          </p:cNvPr>
          <p:cNvSpPr txBox="1"/>
          <p:nvPr/>
        </p:nvSpPr>
        <p:spPr>
          <a:xfrm>
            <a:off x="4172817" y="2446134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CSS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50CEBC8E-801F-4354-A37D-788CCFE32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6847" y="2815466"/>
            <a:ext cx="1524213" cy="666843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045C284-7235-4AAC-B417-E7C86D5B6634}"/>
              </a:ext>
            </a:extLst>
          </p:cNvPr>
          <p:cNvSpPr txBox="1"/>
          <p:nvPr/>
        </p:nvSpPr>
        <p:spPr>
          <a:xfrm>
            <a:off x="7409972" y="2435817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CSS mobile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FAA7AD2-4DAC-4118-97A4-A1591DC3A6CE}"/>
              </a:ext>
            </a:extLst>
          </p:cNvPr>
          <p:cNvCxnSpPr/>
          <p:nvPr/>
        </p:nvCxnSpPr>
        <p:spPr>
          <a:xfrm flipV="1">
            <a:off x="819509" y="85929"/>
            <a:ext cx="0" cy="15158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BC8E21D-34D8-4712-88B2-A59B8F8F1073}"/>
              </a:ext>
            </a:extLst>
          </p:cNvPr>
          <p:cNvSpPr txBox="1"/>
          <p:nvPr/>
        </p:nvSpPr>
        <p:spPr>
          <a:xfrm>
            <a:off x="471857" y="20884"/>
            <a:ext cx="4419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accent2"/>
                </a:solidFill>
              </a:rPr>
              <a:t>5px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AA24FD18-1998-4F5D-A678-DCE1816C7190}"/>
              </a:ext>
            </a:extLst>
          </p:cNvPr>
          <p:cNvCxnSpPr/>
          <p:nvPr/>
        </p:nvCxnSpPr>
        <p:spPr>
          <a:xfrm flipV="1">
            <a:off x="817422" y="407566"/>
            <a:ext cx="0" cy="15158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CD9F30D-559D-4ACA-A214-EAC1ED620CA6}"/>
              </a:ext>
            </a:extLst>
          </p:cNvPr>
          <p:cNvSpPr txBox="1"/>
          <p:nvPr/>
        </p:nvSpPr>
        <p:spPr>
          <a:xfrm>
            <a:off x="469770" y="342521"/>
            <a:ext cx="4419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accent2"/>
                </a:solidFill>
              </a:rPr>
              <a:t>5px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C02151CA-2644-413A-BE54-D3A0B17E5C81}"/>
              </a:ext>
            </a:extLst>
          </p:cNvPr>
          <p:cNvCxnSpPr/>
          <p:nvPr/>
        </p:nvCxnSpPr>
        <p:spPr>
          <a:xfrm>
            <a:off x="4459626" y="265516"/>
            <a:ext cx="2328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1EF1F337-2A7F-4727-A200-C88BA7713C92}"/>
              </a:ext>
            </a:extLst>
          </p:cNvPr>
          <p:cNvSpPr txBox="1"/>
          <p:nvPr/>
        </p:nvSpPr>
        <p:spPr>
          <a:xfrm>
            <a:off x="4385478" y="32402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10px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65863C30-9484-426B-9A19-B04077DB735C}"/>
              </a:ext>
            </a:extLst>
          </p:cNvPr>
          <p:cNvCxnSpPr/>
          <p:nvPr/>
        </p:nvCxnSpPr>
        <p:spPr>
          <a:xfrm flipV="1">
            <a:off x="4130013" y="181535"/>
            <a:ext cx="0" cy="2660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1C71E44-98C9-4EF7-AE97-2CF8C5559ADA}"/>
              </a:ext>
            </a:extLst>
          </p:cNvPr>
          <p:cNvSpPr txBox="1"/>
          <p:nvPr/>
        </p:nvSpPr>
        <p:spPr>
          <a:xfrm rot="16200000">
            <a:off x="3812816" y="191441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2em</a:t>
            </a:r>
          </a:p>
        </p:txBody>
      </p:sp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Sezione contenuti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B3E56F45-C64D-49A8-BE24-4D686E75C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548" y="0"/>
            <a:ext cx="7017768" cy="198722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864C7F33-540F-4E7B-9208-7FD5447EC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466" y="2162472"/>
            <a:ext cx="2410815" cy="438708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99EB162-60B1-4C75-B1D4-48623F7F53C5}"/>
              </a:ext>
            </a:extLst>
          </p:cNvPr>
          <p:cNvSpPr txBox="1"/>
          <p:nvPr/>
        </p:nvSpPr>
        <p:spPr>
          <a:xfrm>
            <a:off x="4218466" y="187730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HTML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A1EC967-5282-47D7-93A5-2B3A08BD0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5235" y="2152334"/>
            <a:ext cx="2521703" cy="392955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09D18C2-868C-4801-946B-15646A87BC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938" y="2152333"/>
            <a:ext cx="2235378" cy="3929559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992BB4A-881E-41B9-9E24-6780E7965FF1}"/>
              </a:ext>
            </a:extLst>
          </p:cNvPr>
          <p:cNvSpPr txBox="1"/>
          <p:nvPr/>
        </p:nvSpPr>
        <p:spPr>
          <a:xfrm>
            <a:off x="6740169" y="189193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CSS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F103583-E602-474B-84DE-6A4B933EEB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2731" y="6103021"/>
            <a:ext cx="879351" cy="73384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5C403A3-35A6-456B-A640-FCF32FECF8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2082" y="6111930"/>
            <a:ext cx="855056" cy="724939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D9DB8E4-0795-4B0B-849B-ED6AD3F47B8A}"/>
              </a:ext>
            </a:extLst>
          </p:cNvPr>
          <p:cNvSpPr txBox="1"/>
          <p:nvPr/>
        </p:nvSpPr>
        <p:spPr>
          <a:xfrm>
            <a:off x="6697828" y="6247002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CSS mobile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1A1EF1E-3536-4C21-A1CB-6B2754330635}"/>
              </a:ext>
            </a:extLst>
          </p:cNvPr>
          <p:cNvCxnSpPr/>
          <p:nvPr/>
        </p:nvCxnSpPr>
        <p:spPr>
          <a:xfrm flipV="1">
            <a:off x="7427344" y="10138"/>
            <a:ext cx="0" cy="1882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CD50817-09B6-4CC8-A3AD-DECFDD40BBC1}"/>
              </a:ext>
            </a:extLst>
          </p:cNvPr>
          <p:cNvSpPr txBox="1"/>
          <p:nvPr/>
        </p:nvSpPr>
        <p:spPr>
          <a:xfrm rot="16200000">
            <a:off x="7100181" y="-18838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5em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845CF2C-3BB3-4499-923B-8C5D9E522782}"/>
              </a:ext>
            </a:extLst>
          </p:cNvPr>
          <p:cNvCxnSpPr/>
          <p:nvPr/>
        </p:nvCxnSpPr>
        <p:spPr>
          <a:xfrm>
            <a:off x="4586515" y="198408"/>
            <a:ext cx="68607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A7253F8-5879-4A86-B962-80E40DF17495}"/>
              </a:ext>
            </a:extLst>
          </p:cNvPr>
          <p:cNvSpPr txBox="1"/>
          <p:nvPr/>
        </p:nvSpPr>
        <p:spPr>
          <a:xfrm>
            <a:off x="10579629" y="-9454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Larghezza: 90%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1187469-69A1-4DA8-93C3-81BD3B97905B}"/>
              </a:ext>
            </a:extLst>
          </p:cNvPr>
          <p:cNvSpPr txBox="1"/>
          <p:nvPr/>
        </p:nvSpPr>
        <p:spPr>
          <a:xfrm>
            <a:off x="10086546" y="206278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Larghezza: 90%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D7CA864-BC7F-44CA-89E5-01FAFEC31A20}"/>
              </a:ext>
            </a:extLst>
          </p:cNvPr>
          <p:cNvCxnSpPr>
            <a:cxnSpLocks/>
          </p:cNvCxnSpPr>
          <p:nvPr/>
        </p:nvCxnSpPr>
        <p:spPr>
          <a:xfrm flipV="1">
            <a:off x="4954565" y="259491"/>
            <a:ext cx="6061367" cy="4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6F5F20E9-E652-4C99-B755-7950212796D0}"/>
              </a:ext>
            </a:extLst>
          </p:cNvPr>
          <p:cNvCxnSpPr/>
          <p:nvPr/>
        </p:nvCxnSpPr>
        <p:spPr>
          <a:xfrm>
            <a:off x="5020574" y="329388"/>
            <a:ext cx="0" cy="1430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81E9D9B1-9D79-4237-B86A-92D7AD7B734C}"/>
              </a:ext>
            </a:extLst>
          </p:cNvPr>
          <p:cNvSpPr txBox="1"/>
          <p:nvPr/>
        </p:nvSpPr>
        <p:spPr>
          <a:xfrm rot="16200000">
            <a:off x="4447568" y="853552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Altezza: 40vh</a:t>
            </a:r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6C65713C-01F2-4BAA-B53F-DBC2CA409495}"/>
              </a:ext>
            </a:extLst>
          </p:cNvPr>
          <p:cNvCxnSpPr>
            <a:cxnSpLocks/>
          </p:cNvCxnSpPr>
          <p:nvPr/>
        </p:nvCxnSpPr>
        <p:spPr>
          <a:xfrm>
            <a:off x="11023642" y="423380"/>
            <a:ext cx="0" cy="12424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EB7FB2F-20DE-44DE-B92F-312567B7DF6A}"/>
              </a:ext>
            </a:extLst>
          </p:cNvPr>
          <p:cNvSpPr txBox="1"/>
          <p:nvPr/>
        </p:nvSpPr>
        <p:spPr>
          <a:xfrm rot="16200000">
            <a:off x="10696856" y="842661"/>
            <a:ext cx="877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Altezza: 33vh</a:t>
            </a:r>
          </a:p>
        </p:txBody>
      </p:sp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7BC3200-EA0D-40D5-877A-B8558904E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689" y="151314"/>
            <a:ext cx="7873392" cy="62093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BD0D4D9-5199-4EAB-8A2C-F1E154AC7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689" y="1033548"/>
            <a:ext cx="7825829" cy="224231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5B22DC4-006B-4C2B-8FE8-AFD8DA8BD760}"/>
              </a:ext>
            </a:extLst>
          </p:cNvPr>
          <p:cNvSpPr txBox="1"/>
          <p:nvPr/>
        </p:nvSpPr>
        <p:spPr>
          <a:xfrm>
            <a:off x="4134810" y="71823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HTML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19CD829-D7B8-4595-B9E9-2532DDEE9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689" y="3592673"/>
            <a:ext cx="1501126" cy="3255189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45B8399-57A2-44F1-9BDA-52C76D219A95}"/>
              </a:ext>
            </a:extLst>
          </p:cNvPr>
          <p:cNvSpPr txBox="1"/>
          <p:nvPr/>
        </p:nvSpPr>
        <p:spPr>
          <a:xfrm>
            <a:off x="4173641" y="3249602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CSS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E1E0358-9804-4D1B-9320-A080A030E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6572" y="3592673"/>
            <a:ext cx="1486107" cy="590632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9B442B8-02CF-4FAC-95BC-CDCFB9364CFF}"/>
              </a:ext>
            </a:extLst>
          </p:cNvPr>
          <p:cNvSpPr txBox="1"/>
          <p:nvPr/>
        </p:nvSpPr>
        <p:spPr>
          <a:xfrm>
            <a:off x="5799584" y="3234194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CSS mobile</a:t>
            </a:r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94E4F1E9-3049-47D4-BE9E-12446B6309FF}"/>
              </a:ext>
            </a:extLst>
          </p:cNvPr>
          <p:cNvCxnSpPr/>
          <p:nvPr/>
        </p:nvCxnSpPr>
        <p:spPr>
          <a:xfrm flipH="1">
            <a:off x="4134810" y="276045"/>
            <a:ext cx="16977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CFEEE2B-021E-41CD-98F8-C8A98DEE94A6}"/>
              </a:ext>
            </a:extLst>
          </p:cNvPr>
          <p:cNvSpPr txBox="1"/>
          <p:nvPr/>
        </p:nvSpPr>
        <p:spPr>
          <a:xfrm>
            <a:off x="4050431" y="243543"/>
            <a:ext cx="452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2%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833400B-C6AC-4E8F-A9C2-798AF4D77FA8}"/>
              </a:ext>
            </a:extLst>
          </p:cNvPr>
          <p:cNvCxnSpPr>
            <a:cxnSpLocks/>
          </p:cNvCxnSpPr>
          <p:nvPr/>
        </p:nvCxnSpPr>
        <p:spPr>
          <a:xfrm>
            <a:off x="5633138" y="151314"/>
            <a:ext cx="1" cy="1844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5851385-D8FD-4029-9021-CD6EB584AF20}"/>
              </a:ext>
            </a:extLst>
          </p:cNvPr>
          <p:cNvSpPr txBox="1"/>
          <p:nvPr/>
        </p:nvSpPr>
        <p:spPr>
          <a:xfrm>
            <a:off x="5573370" y="141176"/>
            <a:ext cx="452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1%</a:t>
            </a:r>
          </a:p>
        </p:txBody>
      </p:sp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97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MHW1</vt:lpstr>
      <vt:lpstr>Descrizione del progetto</vt:lpstr>
      <vt:lpstr>Layout complessivo HTML+CSS</vt:lpstr>
      <vt:lpstr>Header</vt:lpstr>
      <vt:lpstr>Menù navigazione</vt:lpstr>
      <vt:lpstr>Sezione contenuti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Chiara</cp:lastModifiedBy>
  <cp:revision>8</cp:revision>
  <dcterms:created xsi:type="dcterms:W3CDTF">2021-03-24T16:57:46Z</dcterms:created>
  <dcterms:modified xsi:type="dcterms:W3CDTF">2022-03-28T18:53:03Z</dcterms:modified>
</cp:coreProperties>
</file>