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6798E-7D7C-4267-833F-998A790C9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6A84A4-75EE-450F-8AFE-FA98A7304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5D445E-24B8-4374-B5D0-47369261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BC420E-9F46-452A-A353-5137F90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904682-B8B5-43F8-8447-134D41DD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79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40CDD7-8ED5-4073-9BBF-52D008E6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003A61-ECE7-4061-BEF1-B81AC3A3E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9BB189-F2ED-4A42-AAA7-69CFE4FB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6AE235-B6F9-420C-9CA3-09428882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9955E-5A0F-426C-9AF4-3C2B79F1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2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373B09-984C-4DBB-AA9D-54E61044A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AC2182-0877-4D0D-8453-E9921E826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C80364-D1B0-4B0C-B5DF-D2D78F6D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D25B1D-F4A6-4708-A6D9-B6406530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905DD6-5774-4911-82A3-496F0333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93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71F90C-052C-47AC-B164-4D37AD46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8F99D6-A4EB-455C-902A-0A25F2A9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10851-4BC3-4ECD-974F-5BE32315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CD7F25-66A8-48DA-A0FD-A6DDBB85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082A7-84E7-4332-8B65-813E47BC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2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5D374-7B99-41E6-916E-B0C83B52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077027-76DF-4FD2-AF10-1311F38C6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A1AEC5-8925-4031-8931-AD48F40A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BCDA2-EC04-46B4-8FD2-4DEBA3B5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951C54-6745-4D33-A909-EA77A702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8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D99BDA-D1B1-4407-A528-3FBF9572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634B07-BBDC-4181-9046-B2DCCFD4A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848997-9153-40E5-AF25-C618681A3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C2EBDE-BFF5-4847-8EFF-C0F8326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C88F1-D2F5-4F67-9350-5E4EA0D9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E55303-A211-464C-90CC-80C9726A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02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AE6B5-E654-4557-8C9B-FCE8779B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2EFD4E-9170-4906-8493-84991A9BC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C77CAE-D447-4084-801B-58CCBE81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232FF1-F814-4969-B29E-B74806A06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D118DB-C47E-429E-8599-74F6C9076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0B623B-083E-408C-8B7C-BF9685BD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96F4AC-78A4-4AD0-8156-AB72D098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638E68F-3F0F-41FE-9B31-AD9E010A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9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291A5-2F74-4186-8712-1B93EE74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71E158-34F4-4D34-B1C6-1F9F545A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1E30CE-2BC2-4C93-A3AF-E0DD1705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D5F189-8484-4E45-B8B1-B768384C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50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598F6A-3E1F-4E5A-A7AD-B8205F40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B0B677-0125-4A59-A15A-D0BF6348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8C0FDE-4BDF-4DE3-8C81-23B0F81D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42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4FBFFC-9408-46F1-A237-57578434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AD6F5-6137-4D4B-8167-C8AD7E52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F0EBA5-D26C-4680-B83F-7251BE1CF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EA318A-73A3-4278-8F7C-E68236E4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4ED6DC-2A7F-47A9-A58E-F11DD913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BDBDE6-8671-44E7-80BF-05E46D36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55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8F478-ACD7-43D4-83F8-33B9CD8F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7ED69EB-84B2-43E5-8394-6640636F7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AD40A3-8AA7-4F62-9553-EB8CAF134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D0A413-DB2D-42E8-B28E-C6F93CDC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A6AA98-393B-4D40-B348-D85B70A3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E7140D-B407-4313-853B-2FEFBD81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4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63056C-4BBB-44B0-9A33-5C3A10C1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6B7DF1-DFF9-4986-9158-F9FE3BA05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AA9E1E-8516-449D-80AE-51CE527B8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4606-4FC2-474E-A9E5-BB00B98540B3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30112F-45B8-4EFC-BFED-FB9126725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11734A-E675-418E-8BF2-3C193B61B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A5AE-38D3-4384-B515-5183867AD4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3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C1530B-DEB8-4E57-90F9-3F711DE17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sz="4700"/>
              <a:t>MHW3 </a:t>
            </a:r>
            <a:br>
              <a:rPr lang="it-IT" sz="4700"/>
            </a:br>
            <a:r>
              <a:rPr lang="it-IT" sz="4700"/>
              <a:t>Web Programming 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2F5125-90E5-4E15-A6EE-6102F6E0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it-IT" sz="2000"/>
              <a:t>Chiara Maria Desiré Favatello</a:t>
            </a:r>
            <a:br>
              <a:rPr lang="it-IT" sz="2000"/>
            </a:br>
            <a:r>
              <a:rPr lang="it-IT" sz="2000"/>
              <a:t>1000003497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F1BC05-74A9-4C4D-96F6-CC5E004D6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r="-2" b="-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9755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0177D-6DC7-4364-B5DC-553C65AB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Progetto riutilizzato MHW1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EB3191E-C773-4079-93C6-30EC946C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1" b="873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328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242CAB-0A43-441E-A28D-81504ACD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API utilizzate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D3A836-471A-4F4B-8F28-F28E580F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8" y="1653998"/>
            <a:ext cx="7860863" cy="4024884"/>
          </a:xfrm>
        </p:spPr>
        <p:txBody>
          <a:bodyPr anchor="t">
            <a:normAutofit/>
          </a:bodyPr>
          <a:lstStyle/>
          <a:p>
            <a:r>
              <a:rPr lang="it-IT" sz="2200" dirty="0" err="1"/>
              <a:t>Steam</a:t>
            </a:r>
            <a:r>
              <a:rPr lang="it-IT" sz="2200" dirty="0"/>
              <a:t> API: http://api.steampowered.com/ISteamApps/GetAppList/v2/</a:t>
            </a:r>
          </a:p>
          <a:p>
            <a:pPr lvl="1"/>
            <a:r>
              <a:rPr lang="it-IT" sz="2200" dirty="0"/>
              <a:t>Recupero di ID e nome di videogiochi presenti nel database di </a:t>
            </a:r>
            <a:r>
              <a:rPr lang="it-IT" sz="2200" dirty="0" err="1"/>
              <a:t>Steam</a:t>
            </a:r>
            <a:endParaRPr lang="it-IT" sz="2200" dirty="0"/>
          </a:p>
          <a:p>
            <a:pPr lvl="1"/>
            <a:r>
              <a:rPr lang="it-IT" sz="2200" dirty="0"/>
              <a:t>Scopo: mostrare giochi casuali appartenenti alla categoria Indie</a:t>
            </a:r>
          </a:p>
          <a:p>
            <a:r>
              <a:rPr lang="it-IT" sz="2200" dirty="0" err="1"/>
              <a:t>Spotify</a:t>
            </a:r>
            <a:r>
              <a:rPr lang="it-IT" sz="2200" dirty="0"/>
              <a:t> API: https://api.spotify.com/v1/</a:t>
            </a:r>
          </a:p>
          <a:p>
            <a:pPr lvl="1"/>
            <a:r>
              <a:rPr lang="it-IT" sz="2200" dirty="0"/>
              <a:t>Recupero di informazioni riguardanti gli album delle OST dei giochi menzionati nella pagina web</a:t>
            </a:r>
          </a:p>
          <a:p>
            <a:pPr lvl="1"/>
            <a:r>
              <a:rPr lang="it-IT" sz="2200" dirty="0"/>
              <a:t>Scopo: mostrare i primi 3 risultati per ricerca su </a:t>
            </a:r>
            <a:r>
              <a:rPr lang="it-IT" sz="2200" dirty="0" err="1"/>
              <a:t>Spotify</a:t>
            </a:r>
            <a:r>
              <a:rPr lang="it-IT" sz="2200" dirty="0"/>
              <a:t> e fornire un collegamento per l’ascolto</a:t>
            </a:r>
          </a:p>
          <a:p>
            <a:endParaRPr lang="it-IT" sz="2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A06E14-90F9-4311-B38D-11B38A7E4B83}"/>
              </a:ext>
            </a:extLst>
          </p:cNvPr>
          <p:cNvSpPr txBox="1"/>
          <p:nvPr/>
        </p:nvSpPr>
        <p:spPr>
          <a:xfrm>
            <a:off x="2812307" y="5678882"/>
            <a:ext cx="5918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entrambe è stato necessario l’utilizzo di un server proxy: </a:t>
            </a:r>
          </a:p>
          <a:p>
            <a:r>
              <a:rPr lang="it-IT" dirty="0"/>
              <a:t>https://cors-anywhere.herokuapp.com/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5728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DCB9C-5356-4C82-8FE7-CC8072FA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49" y="832764"/>
            <a:ext cx="5034783" cy="1325563"/>
          </a:xfrm>
        </p:spPr>
        <p:txBody>
          <a:bodyPr>
            <a:normAutofit/>
          </a:bodyPr>
          <a:lstStyle/>
          <a:p>
            <a:r>
              <a:rPr lang="it-IT" dirty="0" err="1"/>
              <a:t>Steam</a:t>
            </a:r>
            <a:r>
              <a:rPr lang="it-IT" dirty="0"/>
              <a:t> API</a:t>
            </a:r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9E28AFC-5566-4F55-B2BC-34C2D4F4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1331495"/>
            <a:ext cx="4856199" cy="908069"/>
          </a:xfrm>
          <a:prstGeom prst="rect">
            <a:avLst/>
          </a:prstGeom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A7EE15A-7664-4865-896F-C3BA53EE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7" y="2478129"/>
            <a:ext cx="4606058" cy="375393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F10DD7-03D1-036E-0875-E7C4CE0AF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49" y="2239564"/>
            <a:ext cx="5455660" cy="4041941"/>
          </a:xfrm>
        </p:spPr>
        <p:txBody>
          <a:bodyPr anchor="t">
            <a:normAutofit/>
          </a:bodyPr>
          <a:lstStyle/>
          <a:p>
            <a:r>
              <a:rPr lang="en-US" sz="1800" dirty="0"/>
              <a:t>Le richieste </a:t>
            </a:r>
            <a:r>
              <a:rPr lang="en-US" sz="1800" dirty="0" err="1"/>
              <a:t>vengono</a:t>
            </a:r>
            <a:r>
              <a:rPr lang="en-US" sz="1800" dirty="0"/>
              <a:t> </a:t>
            </a:r>
            <a:r>
              <a:rPr lang="en-US" sz="1800" dirty="0" err="1"/>
              <a:t>effettuate</a:t>
            </a:r>
            <a:r>
              <a:rPr lang="en-US" sz="1800" dirty="0"/>
              <a:t> </a:t>
            </a:r>
            <a:r>
              <a:rPr lang="en-US" sz="1800" dirty="0" err="1"/>
              <a:t>attraverso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metodo</a:t>
            </a:r>
            <a:r>
              <a:rPr lang="en-US" sz="1800" dirty="0"/>
              <a:t> GET, </a:t>
            </a:r>
            <a:r>
              <a:rPr lang="en-US" sz="1800" dirty="0" err="1"/>
              <a:t>specificando</a:t>
            </a:r>
            <a:r>
              <a:rPr lang="en-US" sz="1800" dirty="0"/>
              <a:t> come </a:t>
            </a:r>
            <a:r>
              <a:rPr lang="en-US" sz="1800" dirty="0" err="1"/>
              <a:t>formato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‘application/json’. La </a:t>
            </a:r>
            <a:r>
              <a:rPr lang="en-US" sz="1800" dirty="0" err="1"/>
              <a:t>ricezione</a:t>
            </a:r>
            <a:r>
              <a:rPr lang="en-US" sz="1800" dirty="0"/>
              <a:t> del Json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ritornata</a:t>
            </a:r>
            <a:r>
              <a:rPr lang="en-US" sz="1800" dirty="0"/>
              <a:t> </a:t>
            </a:r>
            <a:r>
              <a:rPr lang="en-US" sz="1800" dirty="0" err="1"/>
              <a:t>dalla</a:t>
            </a:r>
            <a:r>
              <a:rPr lang="en-US" sz="1800" dirty="0"/>
              <a:t>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onResponse</a:t>
            </a:r>
            <a:r>
              <a:rPr lang="en-US" sz="1800" dirty="0"/>
              <a:t>. </a:t>
            </a:r>
            <a:r>
              <a:rPr lang="en-US" sz="1800" dirty="0" err="1"/>
              <a:t>Eventuali</a:t>
            </a:r>
            <a:r>
              <a:rPr lang="en-US" sz="1800" dirty="0"/>
              <a:t> </a:t>
            </a:r>
            <a:r>
              <a:rPr lang="en-US" sz="1800" dirty="0" err="1"/>
              <a:t>errori</a:t>
            </a:r>
            <a:r>
              <a:rPr lang="en-US" sz="1800" dirty="0"/>
              <a:t> </a:t>
            </a:r>
            <a:r>
              <a:rPr lang="en-US" sz="1800" dirty="0" err="1"/>
              <a:t>segnalati</a:t>
            </a:r>
            <a:r>
              <a:rPr lang="en-US" sz="1800" dirty="0"/>
              <a:t> </a:t>
            </a:r>
            <a:r>
              <a:rPr lang="en-US" sz="1800" dirty="0" err="1"/>
              <a:t>dalla</a:t>
            </a:r>
            <a:r>
              <a:rPr lang="en-US" sz="1800" dirty="0"/>
              <a:t>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onError</a:t>
            </a:r>
            <a:r>
              <a:rPr lang="en-US" sz="1800" dirty="0"/>
              <a:t>.</a:t>
            </a:r>
          </a:p>
          <a:p>
            <a:r>
              <a:rPr lang="en-US" sz="1800" dirty="0"/>
              <a:t>Il Json </a:t>
            </a:r>
            <a:r>
              <a:rPr lang="en-US" sz="1800" dirty="0" err="1"/>
              <a:t>ottenuto</a:t>
            </a:r>
            <a:r>
              <a:rPr lang="en-US" sz="1800" dirty="0"/>
              <a:t>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gestito</a:t>
            </a:r>
            <a:r>
              <a:rPr lang="en-US" sz="1800" dirty="0"/>
              <a:t> </a:t>
            </a:r>
            <a:r>
              <a:rPr lang="en-US" sz="1800" dirty="0" err="1"/>
              <a:t>dalla</a:t>
            </a:r>
            <a:r>
              <a:rPr lang="en-US" sz="1800" dirty="0"/>
              <a:t>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onSteamJson</a:t>
            </a:r>
            <a:r>
              <a:rPr lang="en-US" sz="1800" dirty="0"/>
              <a:t>, che </a:t>
            </a:r>
            <a:r>
              <a:rPr lang="en-US" sz="1800" dirty="0" err="1"/>
              <a:t>ricevendolo</a:t>
            </a:r>
            <a:r>
              <a:rPr lang="en-US" sz="1800" dirty="0"/>
              <a:t> in </a:t>
            </a:r>
            <a:r>
              <a:rPr lang="en-US" sz="1800" dirty="0" err="1"/>
              <a:t>ingresso</a:t>
            </a:r>
            <a:r>
              <a:rPr lang="en-US" sz="1800" dirty="0"/>
              <a:t> ne </a:t>
            </a:r>
            <a:r>
              <a:rPr lang="en-US" sz="1800" dirty="0" err="1"/>
              <a:t>ricava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necessari</a:t>
            </a:r>
            <a:r>
              <a:rPr lang="en-US" sz="1800" dirty="0"/>
              <a:t> per </a:t>
            </a:r>
            <a:r>
              <a:rPr lang="en-US" sz="1800" dirty="0" err="1"/>
              <a:t>poter</a:t>
            </a:r>
            <a:r>
              <a:rPr lang="en-US" sz="1800" dirty="0"/>
              <a:t> </a:t>
            </a:r>
            <a:r>
              <a:rPr lang="en-US" sz="1800" dirty="0" err="1"/>
              <a:t>creare</a:t>
            </a:r>
            <a:r>
              <a:rPr lang="en-US" sz="1800" dirty="0"/>
              <a:t> </a:t>
            </a:r>
            <a:r>
              <a:rPr lang="en-US" sz="1800" dirty="0" err="1"/>
              <a:t>l’interfaccia</a:t>
            </a:r>
            <a:r>
              <a:rPr lang="en-US" sz="1800" dirty="0"/>
              <a:t>.</a:t>
            </a:r>
          </a:p>
          <a:p>
            <a:r>
              <a:rPr lang="en-US" sz="1800" dirty="0"/>
              <a:t>Il fetch è stato inserito all’interno di un event listener, così che all’apertura della sezione mostri nuovi risultati.</a:t>
            </a:r>
          </a:p>
          <a:p>
            <a:r>
              <a:rPr lang="en-US" sz="1800" dirty="0"/>
              <a:t>Questa API non richiede autorizzazioni.</a:t>
            </a:r>
          </a:p>
        </p:txBody>
      </p:sp>
    </p:spTree>
    <p:extLst>
      <p:ext uri="{BB962C8B-B14F-4D97-AF65-F5344CB8AC3E}">
        <p14:creationId xmlns:p14="http://schemas.microsoft.com/office/powerpoint/2010/main" val="3250805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64484-DAC2-4835-B637-70467F0F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32" y="507110"/>
            <a:ext cx="5006336" cy="1325563"/>
          </a:xfrm>
        </p:spPr>
        <p:txBody>
          <a:bodyPr>
            <a:normAutofit/>
          </a:bodyPr>
          <a:lstStyle/>
          <a:p>
            <a:r>
              <a:rPr lang="it-IT" dirty="0" err="1"/>
              <a:t>Spotify</a:t>
            </a:r>
            <a:r>
              <a:rPr lang="it-IT" dirty="0"/>
              <a:t> API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447C5D-8BF3-F27E-9187-621B75FF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1832673"/>
            <a:ext cx="5355574" cy="4220993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Negli</a:t>
            </a:r>
            <a:r>
              <a:rPr lang="en-US" sz="1800" dirty="0"/>
              <a:t> header della </a:t>
            </a:r>
            <a:r>
              <a:rPr lang="en-US" sz="1800" dirty="0" err="1"/>
              <a:t>richiesta</a:t>
            </a:r>
            <a:r>
              <a:rPr lang="en-US" sz="1800" dirty="0"/>
              <a:t> </a:t>
            </a:r>
            <a:r>
              <a:rPr lang="en-US" sz="1800" dirty="0" err="1"/>
              <a:t>inseriamo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formato</a:t>
            </a:r>
            <a:r>
              <a:rPr lang="en-US" sz="1800" dirty="0"/>
              <a:t> </a:t>
            </a:r>
            <a:r>
              <a:rPr lang="en-US" sz="1800" dirty="0" err="1"/>
              <a:t>richiesto</a:t>
            </a:r>
            <a:r>
              <a:rPr lang="en-US" sz="1800" dirty="0"/>
              <a:t> </a:t>
            </a:r>
            <a:r>
              <a:rPr lang="en-US" sz="1800" dirty="0" err="1"/>
              <a:t>nella</a:t>
            </a:r>
            <a:r>
              <a:rPr lang="en-US" sz="1800" dirty="0"/>
              <a:t> </a:t>
            </a:r>
            <a:r>
              <a:rPr lang="en-US" sz="1800" dirty="0" err="1"/>
              <a:t>documentazione</a:t>
            </a:r>
            <a:r>
              <a:rPr lang="en-US" sz="1800" dirty="0"/>
              <a:t> </a:t>
            </a:r>
            <a:r>
              <a:rPr lang="en-US" sz="1800" dirty="0" err="1"/>
              <a:t>dell’API</a:t>
            </a:r>
            <a:r>
              <a:rPr lang="en-US" sz="1800" dirty="0"/>
              <a:t>, </a:t>
            </a:r>
            <a:r>
              <a:rPr lang="en-US" sz="1800" dirty="0" err="1"/>
              <a:t>insieme</a:t>
            </a:r>
            <a:r>
              <a:rPr lang="en-US" sz="1800" dirty="0"/>
              <a:t> ad </a:t>
            </a:r>
            <a:r>
              <a:rPr lang="en-US" sz="1800" dirty="0" err="1"/>
              <a:t>un’autorizzazione</a:t>
            </a:r>
            <a:r>
              <a:rPr lang="en-US" sz="1800" dirty="0"/>
              <a:t> </a:t>
            </a:r>
            <a:r>
              <a:rPr lang="en-US" sz="1800" dirty="0" err="1"/>
              <a:t>contenente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token </a:t>
            </a:r>
            <a:r>
              <a:rPr lang="en-US" sz="1800" dirty="0" err="1"/>
              <a:t>necessario</a:t>
            </a:r>
            <a:r>
              <a:rPr lang="en-US" sz="1800" dirty="0"/>
              <a:t> al </a:t>
            </a:r>
            <a:r>
              <a:rPr lang="en-US" sz="1800" dirty="0" err="1"/>
              <a:t>funzionamento</a:t>
            </a:r>
            <a:r>
              <a:rPr lang="en-US" sz="1800" dirty="0"/>
              <a:t> </a:t>
            </a:r>
            <a:r>
              <a:rPr lang="en-US" sz="1800" dirty="0" err="1"/>
              <a:t>dell’Oauth</a:t>
            </a:r>
            <a:r>
              <a:rPr lang="en-US" sz="1800" dirty="0"/>
              <a:t>.</a:t>
            </a:r>
          </a:p>
          <a:p>
            <a:r>
              <a:rPr lang="en-US" sz="1800" dirty="0"/>
              <a:t>Il Json </a:t>
            </a:r>
            <a:r>
              <a:rPr lang="en-US" sz="1800" dirty="0" err="1"/>
              <a:t>ottenuto</a:t>
            </a:r>
            <a:r>
              <a:rPr lang="en-US" sz="1800" dirty="0"/>
              <a:t>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gestito</a:t>
            </a:r>
            <a:r>
              <a:rPr lang="en-US" sz="1800" dirty="0"/>
              <a:t> </a:t>
            </a:r>
            <a:r>
              <a:rPr lang="en-US" sz="1800" dirty="0" err="1"/>
              <a:t>dalla</a:t>
            </a:r>
            <a:r>
              <a:rPr lang="en-US" sz="1800" dirty="0"/>
              <a:t>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onSpotifyJson</a:t>
            </a:r>
            <a:r>
              <a:rPr lang="en-US" sz="1800" dirty="0"/>
              <a:t>, che </a:t>
            </a:r>
            <a:r>
              <a:rPr lang="en-US" sz="1800" dirty="0" err="1"/>
              <a:t>ricevendolo</a:t>
            </a:r>
            <a:r>
              <a:rPr lang="en-US" sz="1800" dirty="0"/>
              <a:t> in </a:t>
            </a:r>
            <a:r>
              <a:rPr lang="en-US" sz="1800" dirty="0" err="1"/>
              <a:t>ingresso</a:t>
            </a:r>
            <a:r>
              <a:rPr lang="en-US" sz="1800" dirty="0"/>
              <a:t> ne </a:t>
            </a:r>
            <a:r>
              <a:rPr lang="en-US" sz="1800" dirty="0" err="1"/>
              <a:t>ricava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necessari</a:t>
            </a:r>
            <a:r>
              <a:rPr lang="en-US" sz="1800" dirty="0"/>
              <a:t> per </a:t>
            </a:r>
            <a:r>
              <a:rPr lang="en-US" sz="1800" dirty="0" err="1"/>
              <a:t>poter</a:t>
            </a:r>
            <a:r>
              <a:rPr lang="en-US" sz="1800" dirty="0"/>
              <a:t> </a:t>
            </a:r>
            <a:r>
              <a:rPr lang="en-US" sz="1800" dirty="0" err="1"/>
              <a:t>creare</a:t>
            </a:r>
            <a:r>
              <a:rPr lang="en-US" sz="1800" dirty="0"/>
              <a:t> </a:t>
            </a:r>
            <a:r>
              <a:rPr lang="en-US" sz="1800" dirty="0" err="1"/>
              <a:t>l’interfaccia</a:t>
            </a:r>
            <a:r>
              <a:rPr lang="en-US" sz="1800" dirty="0"/>
              <a:t>.</a:t>
            </a:r>
          </a:p>
          <a:p>
            <a:r>
              <a:rPr lang="en-US" sz="1800" dirty="0"/>
              <a:t>Il fetch è stato inserito all’interno di un event listener, così che all’apertura della sezione mostri nuovi risultati. Prima di </a:t>
            </a:r>
            <a:r>
              <a:rPr lang="en-US" sz="1800" dirty="0" err="1"/>
              <a:t>inoltrare</a:t>
            </a:r>
            <a:r>
              <a:rPr lang="en-US" sz="1800" dirty="0"/>
              <a:t> la </a:t>
            </a:r>
            <a:r>
              <a:rPr lang="en-US" sz="1800" dirty="0" err="1"/>
              <a:t>richiesta</a:t>
            </a:r>
            <a:r>
              <a:rPr lang="en-US" sz="1800" dirty="0"/>
              <a:t>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controllata</a:t>
            </a:r>
            <a:r>
              <a:rPr lang="en-US" sz="1800" dirty="0"/>
              <a:t> la </a:t>
            </a:r>
            <a:r>
              <a:rPr lang="en-US" sz="1800" dirty="0" err="1"/>
              <a:t>presenza</a:t>
            </a:r>
            <a:r>
              <a:rPr lang="en-US" sz="1800" dirty="0"/>
              <a:t> del token; se </a:t>
            </a:r>
            <a:r>
              <a:rPr lang="en-US" sz="1800" dirty="0" err="1"/>
              <a:t>questo</a:t>
            </a:r>
            <a:r>
              <a:rPr lang="en-US" sz="1800" dirty="0"/>
              <a:t> non è </a:t>
            </a:r>
            <a:r>
              <a:rPr lang="en-US" sz="1800" dirty="0" err="1"/>
              <a:t>presente</a:t>
            </a:r>
            <a:r>
              <a:rPr lang="en-US" sz="1800" dirty="0"/>
              <a:t>, la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in Timeout </a:t>
            </a:r>
            <a:r>
              <a:rPr lang="en-US" sz="1800" dirty="0" err="1"/>
              <a:t>fino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sua</a:t>
            </a:r>
            <a:r>
              <a:rPr lang="en-US" sz="1800" dirty="0"/>
              <a:t> </a:t>
            </a:r>
            <a:r>
              <a:rPr lang="en-US" sz="1800" dirty="0" err="1"/>
              <a:t>ricezione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73A152-B5A4-40A2-B135-267F3421E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4" y="134670"/>
            <a:ext cx="4139591" cy="242373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E14B5F8-6843-4C2A-8F75-31918FAC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34" y="2632055"/>
            <a:ext cx="4741113" cy="415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3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254D7-08FD-4956-A89F-4E0C6A28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124" y="322863"/>
            <a:ext cx="5006336" cy="1325563"/>
          </a:xfrm>
        </p:spPr>
        <p:txBody>
          <a:bodyPr>
            <a:normAutofit/>
          </a:bodyPr>
          <a:lstStyle/>
          <a:p>
            <a:r>
              <a:rPr lang="it-IT" dirty="0" err="1"/>
              <a:t>Spotify</a:t>
            </a:r>
            <a:r>
              <a:rPr lang="it-IT" dirty="0"/>
              <a:t> API – Token </a:t>
            </a:r>
            <a:r>
              <a:rPr lang="it-IT" dirty="0" err="1"/>
              <a:t>fetch</a:t>
            </a:r>
            <a:endParaRPr lang="it-IT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55977-1D20-3E1D-536F-1FA7DAB9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1648425"/>
            <a:ext cx="5167332" cy="5071351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Essendo</a:t>
            </a:r>
            <a:r>
              <a:rPr lang="en-US" sz="1800" dirty="0"/>
              <a:t> una API che </a:t>
            </a:r>
            <a:r>
              <a:rPr lang="en-US" sz="1800" dirty="0" err="1"/>
              <a:t>necessita</a:t>
            </a:r>
            <a:r>
              <a:rPr lang="en-US" sz="1800" dirty="0"/>
              <a:t> di </a:t>
            </a:r>
            <a:r>
              <a:rPr lang="en-US" sz="1800" dirty="0" err="1"/>
              <a:t>autorizzazione</a:t>
            </a:r>
            <a:r>
              <a:rPr lang="en-US" sz="1800" dirty="0"/>
              <a:t>, </a:t>
            </a:r>
            <a:r>
              <a:rPr lang="en-US" sz="1800" dirty="0" err="1"/>
              <a:t>dobbiamo</a:t>
            </a:r>
            <a:r>
              <a:rPr lang="en-US" sz="1800" dirty="0"/>
              <a:t> </a:t>
            </a:r>
            <a:r>
              <a:rPr lang="en-US" sz="1800" dirty="0" err="1"/>
              <a:t>ottenere</a:t>
            </a:r>
            <a:r>
              <a:rPr lang="en-US" sz="1800" dirty="0"/>
              <a:t> un token prima di </a:t>
            </a:r>
            <a:r>
              <a:rPr lang="en-US" sz="1800" dirty="0" err="1"/>
              <a:t>poter</a:t>
            </a:r>
            <a:r>
              <a:rPr lang="en-US" sz="1800" dirty="0"/>
              <a:t> </a:t>
            </a:r>
            <a:r>
              <a:rPr lang="en-US" sz="1800" dirty="0" err="1"/>
              <a:t>procedere</a:t>
            </a:r>
            <a:r>
              <a:rPr lang="en-US" sz="1800" dirty="0"/>
              <a:t> con la </a:t>
            </a:r>
            <a:r>
              <a:rPr lang="en-US" sz="1800" dirty="0" err="1"/>
              <a:t>richiesta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. </a:t>
            </a:r>
            <a:r>
              <a:rPr lang="en-US" sz="1800" dirty="0" err="1"/>
              <a:t>Questo</a:t>
            </a:r>
            <a:r>
              <a:rPr lang="en-US" sz="1800" dirty="0"/>
              <a:t>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generato</a:t>
            </a:r>
            <a:r>
              <a:rPr lang="en-US" sz="1800" dirty="0"/>
              <a:t> a </a:t>
            </a:r>
            <a:r>
              <a:rPr lang="en-US" sz="1800" dirty="0" err="1"/>
              <a:t>partire</a:t>
            </a:r>
            <a:r>
              <a:rPr lang="en-US" sz="1800" dirty="0"/>
              <a:t> dal </a:t>
            </a:r>
            <a:r>
              <a:rPr lang="en-US" sz="1800" dirty="0" err="1"/>
              <a:t>client_id</a:t>
            </a:r>
            <a:r>
              <a:rPr lang="en-US" sz="1800" dirty="0"/>
              <a:t> e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client_secret</a:t>
            </a:r>
            <a:r>
              <a:rPr lang="en-US" sz="1800" dirty="0"/>
              <a:t>.</a:t>
            </a:r>
          </a:p>
          <a:p>
            <a:r>
              <a:rPr lang="en-US" sz="1800" dirty="0"/>
              <a:t>La </a:t>
            </a:r>
            <a:r>
              <a:rPr lang="en-US" sz="1800" dirty="0" err="1"/>
              <a:t>generazione</a:t>
            </a:r>
            <a:r>
              <a:rPr lang="en-US" sz="1800" dirty="0"/>
              <a:t> del token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effettuata</a:t>
            </a:r>
            <a:r>
              <a:rPr lang="en-US" sz="1800" dirty="0"/>
              <a:t> con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metodo</a:t>
            </a:r>
            <a:r>
              <a:rPr lang="en-US" sz="1800" dirty="0"/>
              <a:t> POST, </a:t>
            </a:r>
            <a:r>
              <a:rPr lang="en-US" sz="1800" dirty="0" err="1"/>
              <a:t>poiché</a:t>
            </a:r>
            <a:r>
              <a:rPr lang="en-US" sz="1800" dirty="0"/>
              <a:t> </a:t>
            </a:r>
            <a:r>
              <a:rPr lang="en-US" sz="1800" dirty="0" err="1"/>
              <a:t>dobbiamo</a:t>
            </a:r>
            <a:r>
              <a:rPr lang="en-US" sz="1800" dirty="0"/>
              <a:t> </a:t>
            </a:r>
            <a:r>
              <a:rPr lang="en-US" sz="1800" dirty="0" err="1"/>
              <a:t>creare</a:t>
            </a:r>
            <a:r>
              <a:rPr lang="en-US" sz="1800" dirty="0"/>
              <a:t> una </a:t>
            </a:r>
            <a:r>
              <a:rPr lang="en-US" sz="1800" dirty="0" err="1"/>
              <a:t>nuova</a:t>
            </a:r>
            <a:r>
              <a:rPr lang="en-US" sz="1800" dirty="0"/>
              <a:t> </a:t>
            </a:r>
            <a:r>
              <a:rPr lang="en-US" sz="1800" dirty="0" err="1"/>
              <a:t>risorsa</a:t>
            </a:r>
            <a:r>
              <a:rPr lang="en-US" sz="1800" dirty="0"/>
              <a:t>. </a:t>
            </a:r>
            <a:r>
              <a:rPr lang="en-US" sz="1800" dirty="0" err="1"/>
              <a:t>Questo</a:t>
            </a:r>
            <a:r>
              <a:rPr lang="en-US" sz="1800" dirty="0"/>
              <a:t> </a:t>
            </a:r>
            <a:r>
              <a:rPr lang="en-US" sz="1800" dirty="0" err="1"/>
              <a:t>metodo</a:t>
            </a:r>
            <a:r>
              <a:rPr lang="en-US" sz="1800" dirty="0"/>
              <a:t> richiede un body, all’interno del quale </a:t>
            </a:r>
            <a:r>
              <a:rPr lang="en-US" sz="1800" dirty="0" err="1"/>
              <a:t>specifichiamo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tipo</a:t>
            </a:r>
            <a:r>
              <a:rPr lang="en-US" sz="1800" dirty="0"/>
              <a:t> di </a:t>
            </a:r>
            <a:r>
              <a:rPr lang="en-US" sz="1800" dirty="0" err="1"/>
              <a:t>dato</a:t>
            </a:r>
            <a:r>
              <a:rPr lang="en-US" sz="1800" dirty="0"/>
              <a:t> che ci serve. All’interno </a:t>
            </a:r>
            <a:r>
              <a:rPr lang="en-US" sz="1800" dirty="0" err="1"/>
              <a:t>degli</a:t>
            </a:r>
            <a:r>
              <a:rPr lang="en-US" sz="1800" dirty="0"/>
              <a:t> header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sempre</a:t>
            </a:r>
            <a:r>
              <a:rPr lang="en-US" sz="1800" dirty="0"/>
              <a:t> </a:t>
            </a:r>
            <a:r>
              <a:rPr lang="en-US" sz="1800" dirty="0" err="1"/>
              <a:t>specificato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tipo</a:t>
            </a:r>
            <a:r>
              <a:rPr lang="en-US" sz="1800" dirty="0"/>
              <a:t> del </a:t>
            </a:r>
            <a:r>
              <a:rPr lang="en-US" sz="1800" dirty="0" err="1"/>
              <a:t>contenuto</a:t>
            </a:r>
            <a:r>
              <a:rPr lang="en-US" sz="1800" dirty="0"/>
              <a:t> e </a:t>
            </a:r>
            <a:r>
              <a:rPr lang="en-US" sz="1800" dirty="0" err="1"/>
              <a:t>l’autorizzazione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Nell’autorizzazione</a:t>
            </a:r>
            <a:r>
              <a:rPr lang="en-US" sz="1800" dirty="0"/>
              <a:t> </a:t>
            </a:r>
            <a:r>
              <a:rPr lang="en-US" sz="1800" dirty="0" err="1"/>
              <a:t>forniamo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client_id</a:t>
            </a:r>
            <a:r>
              <a:rPr lang="en-US" sz="1800" dirty="0"/>
              <a:t> e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client_secret</a:t>
            </a:r>
            <a:r>
              <a:rPr lang="en-US" sz="1800" dirty="0"/>
              <a:t> </a:t>
            </a:r>
            <a:r>
              <a:rPr lang="en-US" sz="1800" dirty="0" err="1"/>
              <a:t>richiesti</a:t>
            </a:r>
            <a:r>
              <a:rPr lang="en-US" sz="1800" dirty="0"/>
              <a:t> in </a:t>
            </a:r>
            <a:r>
              <a:rPr lang="en-US" sz="1800" dirty="0" err="1"/>
              <a:t>precedenza</a:t>
            </a:r>
            <a:r>
              <a:rPr lang="en-US" sz="1800" dirty="0"/>
              <a:t> a Spotify(</a:t>
            </a:r>
            <a:r>
              <a:rPr lang="en-US" sz="1800" dirty="0" err="1"/>
              <a:t>metodo</a:t>
            </a:r>
            <a:r>
              <a:rPr lang="en-US" sz="1800" dirty="0"/>
              <a:t> non </a:t>
            </a:r>
            <a:r>
              <a:rPr lang="en-US" sz="1800" dirty="0" err="1"/>
              <a:t>sicuro</a:t>
            </a:r>
            <a:r>
              <a:rPr lang="en-US" sz="1800" dirty="0"/>
              <a:t>) e li </a:t>
            </a:r>
            <a:r>
              <a:rPr lang="en-US" sz="1800" dirty="0" err="1"/>
              <a:t>convertiamo</a:t>
            </a:r>
            <a:r>
              <a:rPr lang="en-US" sz="1800" dirty="0"/>
              <a:t> con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metodo</a:t>
            </a:r>
            <a:r>
              <a:rPr lang="en-US" sz="1800" dirty="0"/>
              <a:t> </a:t>
            </a:r>
            <a:r>
              <a:rPr lang="en-US" sz="1800" dirty="0" err="1"/>
              <a:t>btoa</a:t>
            </a:r>
            <a:r>
              <a:rPr lang="en-US" sz="1800" dirty="0"/>
              <a:t> per </a:t>
            </a:r>
            <a:r>
              <a:rPr lang="en-US" sz="1800" dirty="0" err="1"/>
              <a:t>renderli</a:t>
            </a:r>
            <a:r>
              <a:rPr lang="en-US" sz="1800" dirty="0"/>
              <a:t> </a:t>
            </a:r>
            <a:r>
              <a:rPr lang="en-US" sz="1800" dirty="0" err="1"/>
              <a:t>leggibili</a:t>
            </a:r>
            <a:r>
              <a:rPr lang="en-US" sz="1800" dirty="0"/>
              <a:t> dal </a:t>
            </a:r>
            <a:r>
              <a:rPr lang="en-US" sz="1800" dirty="0" err="1"/>
              <a:t>metodo</a:t>
            </a:r>
            <a:r>
              <a:rPr lang="en-US" sz="1800" dirty="0"/>
              <a:t>.</a:t>
            </a:r>
          </a:p>
          <a:p>
            <a:r>
              <a:rPr lang="en-US" sz="1800" dirty="0"/>
              <a:t>La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onTokenResponse</a:t>
            </a:r>
            <a:r>
              <a:rPr lang="en-US" sz="1800" dirty="0"/>
              <a:t> ci </a:t>
            </a:r>
            <a:r>
              <a:rPr lang="en-US" sz="1800" dirty="0" err="1"/>
              <a:t>ritorna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json </a:t>
            </a:r>
            <a:r>
              <a:rPr lang="en-US" sz="1800" dirty="0" err="1"/>
              <a:t>contenente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token.</a:t>
            </a:r>
          </a:p>
          <a:p>
            <a:r>
              <a:rPr lang="en-US" sz="1800" dirty="0"/>
              <a:t>La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onTokenJson</a:t>
            </a:r>
            <a:r>
              <a:rPr lang="en-US" sz="1800" dirty="0"/>
              <a:t> </a:t>
            </a:r>
            <a:r>
              <a:rPr lang="en-US" sz="1800" dirty="0" err="1"/>
              <a:t>assegna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variabile</a:t>
            </a:r>
            <a:r>
              <a:rPr lang="en-US" sz="1800" dirty="0"/>
              <a:t> token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valore</a:t>
            </a:r>
            <a:r>
              <a:rPr lang="en-US" sz="1800" dirty="0"/>
              <a:t> del token </a:t>
            </a:r>
            <a:r>
              <a:rPr lang="en-US" sz="1800" dirty="0" err="1"/>
              <a:t>presente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json.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78F7FF-CC42-4EB3-87AF-A03362E9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4" y="1542063"/>
            <a:ext cx="543953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MHW3  Web Programming 2022</vt:lpstr>
      <vt:lpstr>Progetto riutilizzato MHW1</vt:lpstr>
      <vt:lpstr>API utilizzate</vt:lpstr>
      <vt:lpstr>Steam API</vt:lpstr>
      <vt:lpstr>Spotify API</vt:lpstr>
      <vt:lpstr>Spotify API – Token fetch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  Web Programming 2022</dc:title>
  <dc:creator>Chiara Favatello</dc:creator>
  <cp:lastModifiedBy>Chiara Favatello</cp:lastModifiedBy>
  <cp:revision>4</cp:revision>
  <dcterms:created xsi:type="dcterms:W3CDTF">2022-04-26T09:53:02Z</dcterms:created>
  <dcterms:modified xsi:type="dcterms:W3CDTF">2022-04-26T10:06:25Z</dcterms:modified>
</cp:coreProperties>
</file>