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70126" autoAdjust="0"/>
  </p:normalViewPr>
  <p:slideViewPr>
    <p:cSldViewPr snapToGrid="0">
      <p:cViewPr>
        <p:scale>
          <a:sx n="62" d="100"/>
          <a:sy n="62" d="100"/>
        </p:scale>
        <p:origin x="5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B1F0-49E3-4E9C-9A9C-CB7AF6BEE808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1CD5-3231-40DB-8FAA-5FFD89FB7A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Welcome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first war of the 20th century lost by America</a:t>
            </a:r>
          </a:p>
          <a:p>
            <a:endParaRPr lang="de-DE" dirty="0"/>
          </a:p>
          <a:p>
            <a:r>
              <a:rPr lang="en-US" sz="1200" dirty="0"/>
              <a:t>&lt;Click&gt;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Even </a:t>
            </a:r>
            <a:r>
              <a:rPr lang="de-DE" dirty="0" err="1"/>
              <a:t>today</a:t>
            </a:r>
            <a:r>
              <a:rPr lang="de-DE" dirty="0"/>
              <a:t> –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drama</a:t>
            </a:r>
            <a:r>
              <a:rPr lang="de-DE" dirty="0"/>
              <a:t> – More: </a:t>
            </a:r>
            <a:r>
              <a:rPr lang="de-DE" dirty="0" err="1"/>
              <a:t>Later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&lt;Click&gt;</a:t>
            </a:r>
          </a:p>
          <a:p>
            <a:endParaRPr lang="de-DE" dirty="0"/>
          </a:p>
          <a:p>
            <a:r>
              <a:rPr lang="en-US" sz="1200" dirty="0"/>
              <a:t>60 000 </a:t>
            </a:r>
            <a:r>
              <a:rPr lang="de-DE" sz="1200" dirty="0"/>
              <a:t>= </a:t>
            </a:r>
            <a:r>
              <a:rPr lang="de-DE" sz="1200" dirty="0" err="1"/>
              <a:t>sixty</a:t>
            </a:r>
            <a:r>
              <a:rPr lang="de-DE" sz="1200" dirty="0"/>
              <a:t> </a:t>
            </a:r>
            <a:r>
              <a:rPr lang="de-DE" sz="1200" dirty="0" err="1"/>
              <a:t>thousand</a:t>
            </a:r>
            <a:endParaRPr lang="de-DE" sz="1200" dirty="0"/>
          </a:p>
          <a:p>
            <a:r>
              <a:rPr lang="de-DE" sz="1200" dirty="0"/>
              <a:t>3 000 000 = </a:t>
            </a:r>
            <a:r>
              <a:rPr lang="de-DE" sz="1200" dirty="0" err="1"/>
              <a:t>three</a:t>
            </a:r>
            <a:r>
              <a:rPr lang="de-DE" sz="1200" dirty="0"/>
              <a:t> </a:t>
            </a:r>
            <a:r>
              <a:rPr lang="de-DE" sz="1200" dirty="0" err="1"/>
              <a:t>milion</a:t>
            </a:r>
            <a:endParaRPr lang="de-DE" sz="1200" dirty="0"/>
          </a:p>
          <a:p>
            <a:r>
              <a:rPr lang="de-DE" sz="1200" dirty="0"/>
              <a:t>About 2 000 000 </a:t>
            </a:r>
            <a:r>
              <a:rPr lang="de-DE" sz="1200" dirty="0" err="1"/>
              <a:t>severe</a:t>
            </a:r>
            <a:r>
              <a:rPr lang="de-DE" sz="1200" dirty="0"/>
              <a:t> </a:t>
            </a:r>
            <a:r>
              <a:rPr lang="de-DE" sz="1200" dirty="0" err="1"/>
              <a:t>injuries</a:t>
            </a:r>
            <a:r>
              <a:rPr lang="de-DE" sz="1200" dirty="0"/>
              <a:t> </a:t>
            </a:r>
            <a:r>
              <a:rPr lang="de-DE" sz="1200" dirty="0" err="1"/>
              <a:t>because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highly-toxic</a:t>
            </a:r>
            <a:r>
              <a:rPr lang="de-DE" sz="1200" dirty="0"/>
              <a:t> </a:t>
            </a:r>
            <a:r>
              <a:rPr lang="de-DE" sz="1200" dirty="0" err="1"/>
              <a:t>chemicals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&lt;Click&gt;</a:t>
            </a:r>
          </a:p>
          <a:p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First war with active media involvement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But let’s start at the beginning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+ Guerilla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81CD5-3231-40DB-8FAA-5FFD89FB7AB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37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81CD5-3231-40DB-8FAA-5FFD89FB7A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Vietnamese war was a Proxy War for the cold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North Vietnam -</a:t>
            </a:r>
            <a:r>
              <a:rPr lang="de-DE" sz="1200" dirty="0"/>
              <a:t> Ho Chi Minh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 err="1"/>
              <a:t>Later</a:t>
            </a:r>
            <a:r>
              <a:rPr lang="de-DE" sz="1200" dirty="0"/>
              <a:t> </a:t>
            </a: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Soviet</a:t>
            </a:r>
            <a:r>
              <a:rPr lang="de-DE" sz="1200" dirty="0"/>
              <a:t> Union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South Vietnam - </a:t>
            </a:r>
            <a:r>
              <a:rPr lang="de-DE" sz="1200" dirty="0" err="1"/>
              <a:t>Ngô</a:t>
            </a:r>
            <a:r>
              <a:rPr lang="de-DE" sz="1200" dirty="0"/>
              <a:t> </a:t>
            </a:r>
            <a:r>
              <a:rPr lang="de-DE" sz="1200" dirty="0" err="1"/>
              <a:t>Đình</a:t>
            </a:r>
            <a:r>
              <a:rPr lang="de-DE" sz="1200" dirty="0"/>
              <a:t> </a:t>
            </a:r>
            <a:r>
              <a:rPr lang="de-DE" sz="1200" dirty="0" err="1"/>
              <a:t>Diệm</a:t>
            </a:r>
            <a:endParaRPr lang="de-DE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 err="1"/>
              <a:t>Later</a:t>
            </a:r>
            <a:r>
              <a:rPr lang="de-DE" sz="1200" dirty="0"/>
              <a:t> </a:t>
            </a: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USA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Civil War in Vietnam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After Military conflicts with the stat. </a:t>
            </a:r>
            <a:r>
              <a:rPr lang="en-US" sz="1200" dirty="0" err="1"/>
              <a:t>usa</a:t>
            </a:r>
            <a:r>
              <a:rPr lang="en-US" sz="1200" dirty="0"/>
              <a:t> in south Vietnam, USA starts bombing north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Slowly, not wanting to risk an </a:t>
            </a:r>
            <a:r>
              <a:rPr lang="en-US" sz="1200" dirty="0" err="1"/>
              <a:t>atomar</a:t>
            </a:r>
            <a:r>
              <a:rPr lang="en-US" sz="1200" dirty="0"/>
              <a:t> war against </a:t>
            </a:r>
            <a:r>
              <a:rPr lang="en-US" sz="1200" dirty="0" err="1"/>
              <a:t>china</a:t>
            </a:r>
            <a:r>
              <a:rPr lang="en-US" sz="1200" dirty="0"/>
              <a:t> or soviet union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</a:t>
            </a:r>
            <a:r>
              <a:rPr lang="en-US" sz="1200" dirty="0" err="1"/>
              <a:t>did’t</a:t>
            </a:r>
            <a:r>
              <a:rPr lang="en-US" sz="1200" dirty="0"/>
              <a:t> really work, so the fight continued.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north-Vietnamese soldiers were guerrilla soldiers.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means, they hid themselves in the jungle and they looked like the civil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To circumvent this strategy, the us used the so-called “Agent </a:t>
            </a:r>
            <a:r>
              <a:rPr lang="en-US" sz="1200" dirty="0" err="1"/>
              <a:t>Orage</a:t>
            </a:r>
            <a:r>
              <a:rPr lang="en-US" sz="1200" dirty="0"/>
              <a:t>” (consists of two herbicides and TCDD, a strong organic poison)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deforests the rainforest, what makes it difficult for the north-Vietnamese soldiers to hide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So, they hid in underground bunkers,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guerilla-style had also massive implications on the US-Soldiers moral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Let’s skip forward in time a little: 1973 was the Parisian Ceasefire singed, wherein the demands of north Vietnam were satisfied.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Slowly, the north conquered the south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After this, the war was won by the north-Vietnamese in 1975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And that’s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81CD5-3231-40DB-8FAA-5FFD89FB7A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0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6372B-B67A-769C-5B39-157BED967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25B67-3074-933B-A313-729593C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972F7-0FDF-E90F-8DA6-67962B2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CAB87-62DE-8278-BB9E-3C41E11F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0163F-7CAC-6130-E883-F5B0F672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2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23A72-E4BD-4DE7-AEF7-917C710C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DEB8EF-B64A-7F34-6F77-3D3AA957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96FE0-687E-B24F-49FD-807F67C2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D2F8A-C351-437D-3D59-8A2538EA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C6DD9-8C53-F0A7-C44C-05B224E7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B9561F-A82D-C2D7-78ED-61003627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53E33-3584-8E3A-E834-9D09C909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50ACA-F81D-E081-959F-8DAF176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522306-7066-8E75-B439-E6B7CED8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BC4C9-5AE1-5412-461D-004E5DD1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29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CD027-2433-5625-A985-957C5BCB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29152-A6A5-C640-958C-09FF8C0B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91687-5A72-68EC-6FAF-562DBF12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79D6F-ACAB-11A7-6E1D-22481B1D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71278-30FF-B59B-58CB-744F5E2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6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65F8-07D0-55CE-99C0-338F6EE0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68CAA2-501F-6DFA-A711-35DB03DF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13B0F-6BA5-8814-6EB3-A6994D5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D8380-76A2-D6C4-95C3-5F82FDC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3459D-83C5-569E-D048-2150DEF3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2C25A-4D25-7530-8FF4-65E08F3E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7DD47-449D-9777-8699-7D26195F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F67562-3F0B-EE58-1971-4D7293A5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1A99A-9067-A463-1232-792BB8DE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50D35-3822-584D-0021-FB90C787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D7E53-975C-A090-37B0-5220D91A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06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5795D-B702-2821-58DA-5D836A15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64A92-FFE2-723B-CB70-49ED3032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3E9521-F574-3320-82AE-BAE334D2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000369-B5D9-1097-709C-55BEF38C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591CF8-DACE-F8BD-AA31-3E10BEA1C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8A2582-AFD3-902B-607D-5957504F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4E90E4-9424-AF28-82A5-92E3857B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B4F7E1-DC21-E867-EF0C-F1DBF909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57F52-9613-B7DF-8A85-408605B9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9D6F13-F2E1-DF99-0B07-D7BEFF3C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3DC44-FEA3-8323-322B-EDC702D8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7E8497-5695-CE13-1D6C-9B89C1F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12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BDA58A-1C0D-BD2E-F5DA-BBBADD60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2A966-9F74-68A3-18D0-2AF21264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C0E00D-56A7-154E-36EA-6497113D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1359-7D34-FBE8-70D1-8297CE5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82ADD-EBFB-6E04-0F7A-36D0C5B7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00DD3-086E-5D43-EB07-8D42275B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97C44-EB90-F5B5-FD75-3455A67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56A503-EA20-CBF8-E689-58B78D4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D1AF46-70F9-AE59-6063-B90E234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5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C9C0-029A-2F75-7BC0-9C802A6C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DF67F-2ADD-3CC2-9732-07F689E51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FC2DA0-F380-1B13-7D1E-9E0AFF1C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F275F-4DDD-ADB1-DFEE-BEFED0E4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95B8F-3F12-F5AC-0431-FA806634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1FA74-EE9C-65FB-7D20-59AA6FDD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AEBD3-A35E-B9C0-7D3C-CC9974B3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5339D-FB85-061F-BCEB-F36D14C6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D388C-831F-2441-0D0B-02B1971A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02CA-7CA9-4E27-B0AB-64F9C5E960E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D7A1F-AB07-E73D-F1D9-EDA250FE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0746E-52BB-A770-E001-D09FC08C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49E1-9627-402B-BA21-C9A05FA676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5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jstevenson.com/projects/u/RPIwl" TargetMode="External"/><Relationship Id="rId2" Type="http://schemas.openxmlformats.org/officeDocument/2006/relationships/hyperlink" Target="http://cjstevenson.com/projects/u/bv8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jstevenson.com/projects/u/NJ6L8" TargetMode="External"/><Relationship Id="rId5" Type="http://schemas.openxmlformats.org/officeDocument/2006/relationships/hyperlink" Target="https://cjstevenson.com/projects/u/WWyKv" TargetMode="External"/><Relationship Id="rId4" Type="http://schemas.openxmlformats.org/officeDocument/2006/relationships/hyperlink" Target="http://cjstevenson.com/projects/u/7WZL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EA0F4-F1D9-6923-C164-52D96268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67" y="2932663"/>
            <a:ext cx="5516880" cy="992674"/>
          </a:xfrm>
        </p:spPr>
        <p:txBody>
          <a:bodyPr/>
          <a:lstStyle/>
          <a:p>
            <a:r>
              <a:rPr lang="en-US"/>
              <a:t>The Vietnam War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999568-CFD8-F8D5-8B1C-6278C21E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6" y="-129092"/>
            <a:ext cx="4750138" cy="715921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7C72F54-AF2C-D676-8D17-F74CBC955787}"/>
              </a:ext>
            </a:extLst>
          </p:cNvPr>
          <p:cNvSpPr txBox="1"/>
          <p:nvPr/>
        </p:nvSpPr>
        <p:spPr>
          <a:xfrm>
            <a:off x="617652" y="2511287"/>
            <a:ext cx="656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first war of the 20th century lost by America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6A614E-C765-1E28-D269-320A7560BA65}"/>
              </a:ext>
            </a:extLst>
          </p:cNvPr>
          <p:cNvSpPr txBox="1"/>
          <p:nvPr/>
        </p:nvSpPr>
        <p:spPr>
          <a:xfrm>
            <a:off x="617651" y="3041374"/>
            <a:ext cx="458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ongoing trauma – even today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0AEBD0-0E46-3691-7F55-9C6BC1C37A16}"/>
              </a:ext>
            </a:extLst>
          </p:cNvPr>
          <p:cNvSpPr txBox="1"/>
          <p:nvPr/>
        </p:nvSpPr>
        <p:spPr>
          <a:xfrm>
            <a:off x="617650" y="3571461"/>
            <a:ext cx="664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60 000 Deaths (US) / 3 000 000 Deaths (Vietnam)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BFB44E-3BB6-294F-3F56-B6F4F6DD79FB}"/>
              </a:ext>
            </a:extLst>
          </p:cNvPr>
          <p:cNvSpPr txBox="1"/>
          <p:nvPr/>
        </p:nvSpPr>
        <p:spPr>
          <a:xfrm>
            <a:off x="617650" y="4184374"/>
            <a:ext cx="550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war with active media involvement</a:t>
            </a:r>
          </a:p>
        </p:txBody>
      </p:sp>
    </p:spTree>
    <p:extLst>
      <p:ext uri="{BB962C8B-B14F-4D97-AF65-F5344CB8AC3E}">
        <p14:creationId xmlns:p14="http://schemas.microsoft.com/office/powerpoint/2010/main" val="2556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7 0 L -0.00221 -0.365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8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7C72F54-AF2C-D676-8D17-F74CBC955787}"/>
              </a:ext>
            </a:extLst>
          </p:cNvPr>
          <p:cNvSpPr txBox="1"/>
          <p:nvPr/>
        </p:nvSpPr>
        <p:spPr>
          <a:xfrm>
            <a:off x="617652" y="2511287"/>
            <a:ext cx="656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first war of the 20th century lost by America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6A614E-C765-1E28-D269-320A7560BA65}"/>
              </a:ext>
            </a:extLst>
          </p:cNvPr>
          <p:cNvSpPr txBox="1"/>
          <p:nvPr/>
        </p:nvSpPr>
        <p:spPr>
          <a:xfrm>
            <a:off x="617651" y="3041374"/>
            <a:ext cx="458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ongoing trauma – even today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0AEBD0-0E46-3691-7F55-9C6BC1C37A16}"/>
              </a:ext>
            </a:extLst>
          </p:cNvPr>
          <p:cNvSpPr txBox="1"/>
          <p:nvPr/>
        </p:nvSpPr>
        <p:spPr>
          <a:xfrm>
            <a:off x="617650" y="3571461"/>
            <a:ext cx="664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60 000 Deaths (US) / 3 000 000 Deaths (Vietnam)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BFB44E-3BB6-294F-3F56-B6F4F6DD79FB}"/>
              </a:ext>
            </a:extLst>
          </p:cNvPr>
          <p:cNvSpPr txBox="1"/>
          <p:nvPr/>
        </p:nvSpPr>
        <p:spPr>
          <a:xfrm>
            <a:off x="617650" y="4184374"/>
            <a:ext cx="550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war with active media involvement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AB60370-F383-A0A8-47D1-9AF13868DA9B}"/>
              </a:ext>
            </a:extLst>
          </p:cNvPr>
          <p:cNvSpPr txBox="1">
            <a:spLocks/>
          </p:cNvSpPr>
          <p:nvPr/>
        </p:nvSpPr>
        <p:spPr>
          <a:xfrm>
            <a:off x="1251863" y="428004"/>
            <a:ext cx="5516880" cy="99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The Vietnam War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999568-CFD8-F8D5-8B1C-6278C21E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6" y="-129092"/>
            <a:ext cx="4750138" cy="715921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585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62565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9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E2940A4-79F2-740F-70DE-AFBDB7DCB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7674" y="-150263"/>
            <a:ext cx="4750138" cy="715852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8E2A26F-14E1-10D9-13C0-2409899FBE8C}"/>
              </a:ext>
            </a:extLst>
          </p:cNvPr>
          <p:cNvSpPr txBox="1"/>
          <p:nvPr/>
        </p:nvSpPr>
        <p:spPr>
          <a:xfrm>
            <a:off x="4752331" y="364435"/>
            <a:ext cx="45025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Proxy War - Cold-War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North Vietnam -</a:t>
            </a:r>
            <a:r>
              <a:rPr lang="de-DE" sz="2400" dirty="0"/>
              <a:t> Ho Chi Minh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Supported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Soviet</a:t>
            </a:r>
            <a:r>
              <a:rPr lang="de-DE" sz="2400" dirty="0"/>
              <a:t> Union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South Vietnam - </a:t>
            </a:r>
            <a:r>
              <a:rPr lang="de-DE" sz="2400" dirty="0" err="1"/>
              <a:t>Ngô</a:t>
            </a:r>
            <a:r>
              <a:rPr lang="de-DE" sz="2400" dirty="0"/>
              <a:t> </a:t>
            </a:r>
            <a:r>
              <a:rPr lang="de-DE" sz="2400" dirty="0" err="1"/>
              <a:t>Đình</a:t>
            </a:r>
            <a:r>
              <a:rPr lang="de-DE" sz="2400" dirty="0"/>
              <a:t> </a:t>
            </a:r>
            <a:r>
              <a:rPr lang="de-DE" sz="2400" dirty="0" err="1"/>
              <a:t>Diệm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Supported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Guerrilla </a:t>
            </a:r>
            <a:r>
              <a:rPr lang="de-DE" sz="2400" dirty="0" err="1"/>
              <a:t>warfare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USA </a:t>
            </a:r>
            <a:r>
              <a:rPr lang="de-DE" sz="2400" dirty="0" err="1"/>
              <a:t>used</a:t>
            </a:r>
            <a:r>
              <a:rPr lang="de-DE" sz="2400" dirty="0"/>
              <a:t> „Agent Orange“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1973: </a:t>
            </a:r>
            <a:r>
              <a:rPr lang="de-DE" sz="2400" dirty="0" err="1"/>
              <a:t>Parisian</a:t>
            </a:r>
            <a:r>
              <a:rPr lang="de-DE" sz="2400" dirty="0"/>
              <a:t> </a:t>
            </a:r>
            <a:r>
              <a:rPr lang="de-DE" sz="2400" dirty="0" err="1"/>
              <a:t>Ceasefire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1975: End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6967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EB8F-F46E-2108-5F3F-6A3353A0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C3E4B-055E-2DCB-A089-2451B662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Mirko Drotschmann et. al.: </a:t>
            </a:r>
            <a:r>
              <a:rPr lang="de-DE" sz="1800" dirty="0">
                <a:hlinkClick r:id="rId2"/>
              </a:rPr>
              <a:t>https://cjstevenson.com/projects/u/bv8GS</a:t>
            </a:r>
            <a:endParaRPr lang="de-DE" sz="1800" dirty="0"/>
          </a:p>
          <a:p>
            <a:r>
              <a:rPr lang="de-DE" sz="1800" dirty="0"/>
              <a:t>Anonym &lt;</a:t>
            </a:r>
            <a:r>
              <a:rPr lang="de-DE" sz="1800" dirty="0" err="1"/>
              <a:t>Nilfanion</a:t>
            </a:r>
            <a:r>
              <a:rPr lang="de-DE" sz="1800" dirty="0"/>
              <a:t>&gt; et. al: </a:t>
            </a:r>
            <a:r>
              <a:rPr lang="de-DE" sz="1800" dirty="0">
                <a:hlinkClick r:id="rId3"/>
              </a:rPr>
              <a:t>https://cjstevenson.com/projects/u/RPIwl</a:t>
            </a:r>
            <a:endParaRPr lang="de-DE" sz="1800" dirty="0"/>
          </a:p>
          <a:p>
            <a:r>
              <a:rPr lang="de-DE" sz="1800" dirty="0"/>
              <a:t>CIA: </a:t>
            </a:r>
            <a:r>
              <a:rPr lang="de-DE" sz="1800" dirty="0">
                <a:hlinkClick r:id="rId4"/>
              </a:rPr>
              <a:t>https://cjstevenson.com/projects/u/7WZLh</a:t>
            </a:r>
            <a:endParaRPr lang="de-DE" sz="1800" dirty="0"/>
          </a:p>
          <a:p>
            <a:r>
              <a:rPr lang="de-DE" sz="1800" dirty="0"/>
              <a:t>Prof. Dr. Rolf Steininger / </a:t>
            </a:r>
            <a:r>
              <a:rPr lang="de-DE" sz="1800" dirty="0" err="1"/>
              <a:t>bpb</a:t>
            </a:r>
            <a:r>
              <a:rPr lang="de-DE" sz="1800" dirty="0"/>
              <a:t>: </a:t>
            </a:r>
            <a:r>
              <a:rPr lang="de-DE" sz="1800" dirty="0">
                <a:hlinkClick r:id="rId5"/>
              </a:rPr>
              <a:t>https://cjstevenson.com/projects/u/WWyKv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Fig. 1: Fredrik </a:t>
            </a:r>
            <a:r>
              <a:rPr lang="de-DE" sz="1800" dirty="0" err="1"/>
              <a:t>Gronkvist</a:t>
            </a:r>
            <a:r>
              <a:rPr lang="de-DE" sz="1800" dirty="0"/>
              <a:t>: </a:t>
            </a:r>
            <a:r>
              <a:rPr lang="de-DE" sz="1800" dirty="0">
                <a:hlinkClick r:id="rId6"/>
              </a:rPr>
              <a:t>https://cjstevenson.com/projects/u/NJ6L8</a:t>
            </a:r>
            <a:endParaRPr lang="de-DE" sz="1800" dirty="0"/>
          </a:p>
          <a:p>
            <a:r>
              <a:rPr lang="de-DE" sz="1800" dirty="0"/>
              <a:t>Fig. 2: Fredrik </a:t>
            </a:r>
            <a:r>
              <a:rPr lang="de-DE" sz="1800" dirty="0" err="1"/>
              <a:t>Gronkvist</a:t>
            </a:r>
            <a:r>
              <a:rPr lang="de-DE" sz="1800" dirty="0"/>
              <a:t> (Fig. 1), </a:t>
            </a:r>
            <a:r>
              <a:rPr lang="de-DE" sz="1800" dirty="0" err="1"/>
              <a:t>edited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277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Breitbild</PresentationFormat>
  <Paragraphs>91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The Vietnam War</vt:lpstr>
      <vt:lpstr>PowerPoint-Präsentation</vt:lpstr>
      <vt:lpstr>PowerPoint-Präsentation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Vietnam War</dc:title>
  <dc:creator>Christian Bergschneider</dc:creator>
  <cp:lastModifiedBy>Christian Bergschneider</cp:lastModifiedBy>
  <cp:revision>1</cp:revision>
  <dcterms:created xsi:type="dcterms:W3CDTF">2022-10-30T18:18:40Z</dcterms:created>
  <dcterms:modified xsi:type="dcterms:W3CDTF">2022-10-30T21:59:39Z</dcterms:modified>
</cp:coreProperties>
</file>