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4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7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1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6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5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0F933-AB2C-A70B-0363-A5C13AE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15BA7-C44A-DDE0-0815-A80C388D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6D622-CD29-3716-5EC1-8E36E65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B424D-3C0A-EC01-1D6A-EF474A3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EAB8D-68B8-C727-BEB1-DBE4A1CC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4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8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5189D0-A1EF-4821-8D79-A03E6458AE63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21653-BD05-1362-54E9-823295010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1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8553AF-9AD1-01AF-5F25-EBC6E4E3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842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Благов Никита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Архипов Андрей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Сусликов Владислав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0907-32</a:t>
            </a:r>
          </a:p>
        </p:txBody>
      </p:sp>
    </p:spTree>
    <p:extLst>
      <p:ext uri="{BB962C8B-B14F-4D97-AF65-F5344CB8AC3E}">
        <p14:creationId xmlns:p14="http://schemas.microsoft.com/office/powerpoint/2010/main" val="3293342169"/>
      </p:ext>
    </p:extLst>
  </p:cSld>
  <p:clrMapOvr>
    <a:masterClrMapping/>
  </p:clrMapOvr>
  <p:transition spd="slow" advTm="1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9AD3-9111-AFA3-DE43-4C456A08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файловой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AD9F0-5FE3-AC53-1070-686163E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180975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 – простая псевдо-файловая система на 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 – учебный проект, демонстрирующий работу с самописным плоским файлом-“диском” и консольной утилитой-клиентом. Он позволяет создавать, удалять, читать и обновлять файлы в одиночном контейнере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чрезвычайно простым текстовым форматом.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E937-706C-BB62-4A62-104E4680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049F1-83E7-B5E2-CB3D-0C4A11CA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6" y="0"/>
            <a:ext cx="11404880" cy="11656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файловой системы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ABD1BC-E269-503F-D366-C89E79C11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88335"/>
              </p:ext>
            </p:extLst>
          </p:nvPr>
        </p:nvGraphicFramePr>
        <p:xfrm>
          <a:off x="401934" y="1165607"/>
          <a:ext cx="11404880" cy="5426110"/>
        </p:xfrm>
        <a:graphic>
          <a:graphicData uri="http://schemas.openxmlformats.org/drawingml/2006/table">
            <a:tbl>
              <a:tblPr/>
              <a:tblGrid>
                <a:gridCol w="5702440">
                  <a:extLst>
                    <a:ext uri="{9D8B030D-6E8A-4147-A177-3AD203B41FA5}">
                      <a16:colId xmlns:a16="http://schemas.microsoft.com/office/drawing/2014/main" val="1317516622"/>
                    </a:ext>
                  </a:extLst>
                </a:gridCol>
                <a:gridCol w="5702440">
                  <a:extLst>
                    <a:ext uri="{9D8B030D-6E8A-4147-A177-3AD203B41FA5}">
                      <a16:colId xmlns:a16="http://schemas.microsoft.com/office/drawing/2014/main" val="3969973654"/>
                    </a:ext>
                  </a:extLst>
                </a:gridCol>
              </a:tblGrid>
              <a:tr h="577532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Файл/папка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50133"/>
                  </a:ext>
                </a:extLst>
              </a:tr>
              <a:tr h="98045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main.c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CLI-утилита: парсинг команд, взаимодействие с API файловой системы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08706"/>
                  </a:ext>
                </a:extLst>
              </a:tr>
              <a:tr h="980459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filesystem.c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in-memory ФС и загрузка/выгрузка в disk.filesystem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19079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filesystem.h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Публичный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(fs_load, fs_select, …)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6987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disk.filesystem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 «диск»; текстовый контейнер с данными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32580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README.md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 читаете его сейчас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11684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presentation.pptx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(архитектура, демо, перспективы)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35310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logo.png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проекта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118C-0B7C-81F4-8B1B-6386DD854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F3CCC-B514-E7E4-45C6-41898184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0"/>
            <a:ext cx="11465169" cy="108522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команды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C967867-48F3-96A5-1253-8EA98414F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87997"/>
              </p:ext>
            </p:extLst>
          </p:nvPr>
        </p:nvGraphicFramePr>
        <p:xfrm>
          <a:off x="391886" y="1085222"/>
          <a:ext cx="11465168" cy="5536643"/>
        </p:xfrm>
        <a:graphic>
          <a:graphicData uri="http://schemas.openxmlformats.org/drawingml/2006/table">
            <a:tbl>
              <a:tblPr/>
              <a:tblGrid>
                <a:gridCol w="5732584">
                  <a:extLst>
                    <a:ext uri="{9D8B030D-6E8A-4147-A177-3AD203B41FA5}">
                      <a16:colId xmlns:a16="http://schemas.microsoft.com/office/drawing/2014/main" val="1171516603"/>
                    </a:ext>
                  </a:extLst>
                </a:gridCol>
                <a:gridCol w="5732584">
                  <a:extLst>
                    <a:ext uri="{9D8B030D-6E8A-4147-A177-3AD203B41FA5}">
                      <a16:colId xmlns:a16="http://schemas.microsoft.com/office/drawing/2014/main" val="299214886"/>
                    </a:ext>
                  </a:extLst>
                </a:gridCol>
              </a:tblGrid>
              <a:tr h="567861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35427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Вывести список доступных команд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58590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Показать содержимое файла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4581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новый пустой файл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75112"/>
                  </a:ext>
                </a:extLst>
              </a:tr>
              <a:tr h="99375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Перезаписать содержимое файла (многострочный ввод с завершением .)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11283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 файл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8628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Показать список всех файлов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75222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Сохранить изменения на диск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54093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Выйти с сохранением изменений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6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A3E8-42DE-6C8D-518D-A4EE3F93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32A1-AE40-1F40-2811-1F44B0A1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6486"/>
            <a:ext cx="10364451" cy="159617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сеанса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00CD9-E382-DB44-110D-1442087D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107" y="2214694"/>
            <a:ext cx="2868060" cy="453548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list (1):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open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add /test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1DAB381-1209-5E65-E855-4B8ED24B899C}"/>
              </a:ext>
            </a:extLst>
          </p:cNvPr>
          <p:cNvSpPr txBox="1">
            <a:spLocks/>
          </p:cNvSpPr>
          <p:nvPr/>
        </p:nvSpPr>
        <p:spPr>
          <a:xfrm>
            <a:off x="726154" y="2214694"/>
            <a:ext cx="2594954" cy="4643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help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HELP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OPEN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UPDATE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(last line must be '.')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REMOVE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35BF4A-E4E3-E115-D7F0-52662B2F21A0}"/>
              </a:ext>
            </a:extLst>
          </p:cNvPr>
          <p:cNvSpPr txBox="1">
            <a:spLocks/>
          </p:cNvSpPr>
          <p:nvPr/>
        </p:nvSpPr>
        <p:spPr>
          <a:xfrm>
            <a:off x="5320914" y="2536437"/>
            <a:ext cx="2222984" cy="421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57A1770-DA82-3E33-EE7E-50FA4A4CF00F}"/>
              </a:ext>
            </a:extLst>
          </p:cNvPr>
          <p:cNvSpPr txBox="1">
            <a:spLocks/>
          </p:cNvSpPr>
          <p:nvPr/>
        </p:nvSpPr>
        <p:spPr>
          <a:xfrm>
            <a:off x="5916065" y="2536437"/>
            <a:ext cx="2222984" cy="421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F4AA4A0-3CBD-E4CB-B6EB-9F0CB7C27224}"/>
              </a:ext>
            </a:extLst>
          </p:cNvPr>
          <p:cNvSpPr txBox="1">
            <a:spLocks/>
          </p:cNvSpPr>
          <p:nvPr/>
        </p:nvSpPr>
        <p:spPr>
          <a:xfrm>
            <a:off x="9282876" y="2210442"/>
            <a:ext cx="2594952" cy="453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remove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open /test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exit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38FE63-3ADE-5E86-72EB-BE9B8F95B55B}"/>
              </a:ext>
            </a:extLst>
          </p:cNvPr>
          <p:cNvSpPr txBox="1">
            <a:spLocks/>
          </p:cNvSpPr>
          <p:nvPr/>
        </p:nvSpPr>
        <p:spPr>
          <a:xfrm>
            <a:off x="6275940" y="2210442"/>
            <a:ext cx="2868060" cy="4535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update /test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content (last line must be '.'):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list (2):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/test</a:t>
            </a:r>
          </a:p>
        </p:txBody>
      </p:sp>
    </p:spTree>
    <p:extLst>
      <p:ext uri="{BB962C8B-B14F-4D97-AF65-F5344CB8AC3E}">
        <p14:creationId xmlns:p14="http://schemas.microsoft.com/office/powerpoint/2010/main" val="338100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9C81E-82D0-035E-8A05-C1A20A4E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7" y="1674056"/>
            <a:ext cx="4963885" cy="498297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ABE2DCF-8007-7FD7-472C-5D3A3813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00967"/>
            <a:ext cx="10364451" cy="159617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62973507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257</TotalTime>
  <Words>343</Words>
  <Application>Microsoft Office PowerPoint</Application>
  <PresentationFormat>Широкоэкранный</PresentationFormat>
  <Paragraphs>93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Капля</vt:lpstr>
      <vt:lpstr>Проект 1 по C</vt:lpstr>
      <vt:lpstr>Описание файловой системы</vt:lpstr>
      <vt:lpstr>Описание файловой системы</vt:lpstr>
      <vt:lpstr>Доступные команды CLI</vt:lpstr>
      <vt:lpstr>Пример сеанса</vt:lpstr>
      <vt:lpstr>Логотип файловой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Сусликов</dc:creator>
  <cp:lastModifiedBy>Владислав Сусликов</cp:lastModifiedBy>
  <cp:revision>5</cp:revision>
  <dcterms:created xsi:type="dcterms:W3CDTF">2025-05-16T07:00:38Z</dcterms:created>
  <dcterms:modified xsi:type="dcterms:W3CDTF">2025-05-27T20:55:16Z</dcterms:modified>
</cp:coreProperties>
</file>