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ab628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ab628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ab6287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ab6287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BASFS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новая файловая система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3704975"/>
            <a:ext cx="42603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Благов Никита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Архипов Андрей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Суслеков Владеслав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61525" y="2797175"/>
            <a:ext cx="87438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EFEFEF"/>
                </a:solidFill>
              </a:rPr>
              <a:t>Можно 5?)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