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60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07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973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149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01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879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012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064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357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0F933-AB2C-A70B-0363-A5C13AE5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15BA7-C44A-DDE0-0815-A80C388D1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F6D622-CD29-3716-5EC1-8E36E65D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DB424D-3C0A-EC01-1D6A-EF474A39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6EAB8D-68B8-C727-BEB1-DBE4A1CC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43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64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39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89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98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79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2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6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189D0-A1EF-4821-8D79-A03E6458AE63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81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E5189D0-A1EF-4821-8D79-A03E6458AE63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1B4DAEE-59C5-4D31-B3CE-9F846AC2E8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04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21653-BD05-1362-54E9-823295010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955176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1 по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8553AF-9AD1-01AF-5F25-EBC6E4E30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28424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Благов Никита</a:t>
            </a: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Архипов Андрей</a:t>
            </a: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Сусликов Владислав</a:t>
            </a:r>
          </a:p>
          <a:p>
            <a:pPr algn="l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0907-32</a:t>
            </a:r>
          </a:p>
        </p:txBody>
      </p:sp>
    </p:spTree>
    <p:extLst>
      <p:ext uri="{BB962C8B-B14F-4D97-AF65-F5344CB8AC3E}">
        <p14:creationId xmlns:p14="http://schemas.microsoft.com/office/powerpoint/2010/main" val="3293342169"/>
      </p:ext>
    </p:extLst>
  </p:cSld>
  <p:clrMapOvr>
    <a:masterClrMapping/>
  </p:clrMapOvr>
  <p:transition spd="slow" advTm="10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F9AD3-9111-AFA3-DE43-4C456A08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файловой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8AD9F0-5FE3-AC53-1070-686163EB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180975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 – простая псевдо-файловая система на 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180975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 – учебный проект, демонстрирующий работу с самописным плоским файлом-“диском” и консольной утилитой-клиентом. Он позволяет создавать, удалять, читать и обновлять файлы в одиночном контейнере 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disk.filesystem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 чрезвычайно простым текстовым форматом. </a:t>
            </a:r>
          </a:p>
          <a:p>
            <a:pPr marL="0" indent="0">
              <a:lnSpc>
                <a:spcPct val="150000"/>
              </a:lnSpc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76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2E937-706C-BB62-4A62-104E46801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049F1-83E7-B5E2-CB3D-0C4A11CAD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86" y="0"/>
            <a:ext cx="11404880" cy="116560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9ABD1BC-E269-503F-D366-C89E79C11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688335"/>
              </p:ext>
            </p:extLst>
          </p:nvPr>
        </p:nvGraphicFramePr>
        <p:xfrm>
          <a:off x="401934" y="1165607"/>
          <a:ext cx="11404880" cy="5426110"/>
        </p:xfrm>
        <a:graphic>
          <a:graphicData uri="http://schemas.openxmlformats.org/drawingml/2006/table">
            <a:tbl>
              <a:tblPr/>
              <a:tblGrid>
                <a:gridCol w="5702440">
                  <a:extLst>
                    <a:ext uri="{9D8B030D-6E8A-4147-A177-3AD203B41FA5}">
                      <a16:colId xmlns:a16="http://schemas.microsoft.com/office/drawing/2014/main" val="1317516622"/>
                    </a:ext>
                  </a:extLst>
                </a:gridCol>
                <a:gridCol w="5702440">
                  <a:extLst>
                    <a:ext uri="{9D8B030D-6E8A-4147-A177-3AD203B41FA5}">
                      <a16:colId xmlns:a16="http://schemas.microsoft.com/office/drawing/2014/main" val="3969973654"/>
                    </a:ext>
                  </a:extLst>
                </a:gridCol>
              </a:tblGrid>
              <a:tr h="577532">
                <a:tc>
                  <a:txBody>
                    <a:bodyPr/>
                    <a:lstStyle/>
                    <a:p>
                      <a:pPr marL="0" indent="0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Файл/папка</a:t>
                      </a:r>
                    </a:p>
                  </a:txBody>
                  <a:tcPr marL="84203" marR="84203" marT="56135" marB="56135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Назначение</a:t>
                      </a:r>
                    </a:p>
                  </a:txBody>
                  <a:tcPr marL="84203" marR="84203" marT="56135" marB="56135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250133"/>
                  </a:ext>
                </a:extLst>
              </a:tr>
              <a:tr h="980459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main.c</a:t>
                      </a:r>
                    </a:p>
                  </a:txBody>
                  <a:tcPr marL="84203" marR="84203" marT="56135" marB="56135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CLI-утилита: парсинг команд, взаимодействие с API файловой системы</a:t>
                      </a:r>
                    </a:p>
                  </a:txBody>
                  <a:tcPr marL="84203" marR="84203" marT="56135" marB="56135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608706"/>
                  </a:ext>
                </a:extLst>
              </a:tr>
              <a:tr h="980459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filesystem.c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203" marR="84203" marT="56135" marB="56135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Реализация in-memory ФС и загрузка/выгрузка в disk.filesystem</a:t>
                      </a:r>
                    </a:p>
                  </a:txBody>
                  <a:tcPr marL="84203" marR="84203" marT="56135" marB="56135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19079"/>
                  </a:ext>
                </a:extLst>
              </a:tr>
              <a:tr h="577532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filesystem.h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203" marR="84203" marT="56135" marB="56135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Публичный 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(fs_load, fs_select, …)</a:t>
                      </a:r>
                    </a:p>
                  </a:txBody>
                  <a:tcPr marL="84203" marR="84203" marT="56135" marB="56135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516987"/>
                  </a:ext>
                </a:extLst>
              </a:tr>
              <a:tr h="57753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disk.filesystem</a:t>
                      </a:r>
                    </a:p>
                  </a:txBody>
                  <a:tcPr marL="84203" marR="84203" marT="56135" marB="56135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Сам «диск»; текстовый контейнер с данными</a:t>
                      </a:r>
                    </a:p>
                  </a:txBody>
                  <a:tcPr marL="84203" marR="84203" marT="56135" marB="56135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32580"/>
                  </a:ext>
                </a:extLst>
              </a:tr>
              <a:tr h="577532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README.md</a:t>
                      </a:r>
                    </a:p>
                  </a:txBody>
                  <a:tcPr marL="84203" marR="84203" marT="56135" marB="56135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 читаете его сейчас</a:t>
                      </a:r>
                    </a:p>
                  </a:txBody>
                  <a:tcPr marL="84203" marR="84203" marT="56135" marB="56135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711684"/>
                  </a:ext>
                </a:extLst>
              </a:tr>
              <a:tr h="57753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presentation.pptx</a:t>
                      </a:r>
                    </a:p>
                  </a:txBody>
                  <a:tcPr marL="84203" marR="84203" marT="56135" marB="56135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Презентация (архитектура, демо, перспективы)</a:t>
                      </a:r>
                    </a:p>
                  </a:txBody>
                  <a:tcPr marL="84203" marR="84203" marT="56135" marB="56135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635310"/>
                  </a:ext>
                </a:extLst>
              </a:tr>
              <a:tr h="577532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logo.png</a:t>
                      </a:r>
                    </a:p>
                  </a:txBody>
                  <a:tcPr marL="84203" marR="84203" marT="56135" marB="56135" anchor="ctr">
                    <a:lnL>
                      <a:noFill/>
                    </a:lnL>
                    <a:lnR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Логотип проекта</a:t>
                      </a:r>
                    </a:p>
                  </a:txBody>
                  <a:tcPr marL="84203" marR="84203" marT="56135" marB="56135" anchor="ctr">
                    <a:lnL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5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12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5118C-0B7C-81F4-8B1B-6386DD854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F3CCC-B514-E7E4-45C6-41898184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-10048"/>
            <a:ext cx="11465169" cy="1085222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Доступные команды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2C967867-48F3-96A5-1253-8EA98414F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586907"/>
              </p:ext>
            </p:extLst>
          </p:nvPr>
        </p:nvGraphicFramePr>
        <p:xfrm>
          <a:off x="391886" y="1075174"/>
          <a:ext cx="11465168" cy="5536643"/>
        </p:xfrm>
        <a:graphic>
          <a:graphicData uri="http://schemas.openxmlformats.org/drawingml/2006/table">
            <a:tbl>
              <a:tblPr/>
              <a:tblGrid>
                <a:gridCol w="5732584">
                  <a:extLst>
                    <a:ext uri="{9D8B030D-6E8A-4147-A177-3AD203B41FA5}">
                      <a16:colId xmlns:a16="http://schemas.microsoft.com/office/drawing/2014/main" val="1171516603"/>
                    </a:ext>
                  </a:extLst>
                </a:gridCol>
                <a:gridCol w="5732584">
                  <a:extLst>
                    <a:ext uri="{9D8B030D-6E8A-4147-A177-3AD203B41FA5}">
                      <a16:colId xmlns:a16="http://schemas.microsoft.com/office/drawing/2014/main" val="299214886"/>
                    </a:ext>
                  </a:extLst>
                </a:gridCol>
              </a:tblGrid>
              <a:tr h="567861">
                <a:tc>
                  <a:txBody>
                    <a:bodyPr/>
                    <a:lstStyle/>
                    <a:p>
                      <a:r>
                        <a:rPr lang="ru-RU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Команда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935427"/>
                  </a:ext>
                </a:extLst>
              </a:tr>
              <a:tr h="56786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Вывести список доступных команд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158590"/>
                  </a:ext>
                </a:extLst>
              </a:tr>
              <a:tr h="567861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&lt;path&gt;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Показать содержимое файла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754581"/>
                  </a:ext>
                </a:extLst>
              </a:tr>
              <a:tr h="56786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&lt;path&gt;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Создать новый пустой файл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675112"/>
                  </a:ext>
                </a:extLst>
              </a:tr>
              <a:tr h="993755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&lt;path&gt;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Перезаписать содержимое файла (многострочный ввод с завершением .)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211283"/>
                  </a:ext>
                </a:extLst>
              </a:tr>
              <a:tr h="56786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 &lt;path&gt;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Удалить файл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218628"/>
                  </a:ext>
                </a:extLst>
              </a:tr>
              <a:tr h="56786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Показать список всех файлов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775222"/>
                  </a:ext>
                </a:extLst>
              </a:tr>
              <a:tr h="56786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Сохранить изменения на диск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854093"/>
                  </a:ext>
                </a:extLst>
              </a:tr>
              <a:tr h="567861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EXIT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Выйти с сохранением изменений</a:t>
                      </a:r>
                    </a:p>
                  </a:txBody>
                  <a:tcPr marL="95118" marR="95118" marT="43900" marB="43900" anchor="ctr">
                    <a:lnL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213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61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DA3E8-42DE-6C8D-518D-A4EE3F939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132A1-AE40-1F40-2811-1F44B0A1A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96486"/>
            <a:ext cx="10364451" cy="1596177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сеанса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200CD9-E382-DB44-110D-1442087D4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1107" y="2214694"/>
            <a:ext cx="2868060" cy="4535483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command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list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list (1):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/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command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open /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command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add /test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1DAB381-1209-5E65-E855-4B8ED24B899C}"/>
              </a:ext>
            </a:extLst>
          </p:cNvPr>
          <p:cNvSpPr txBox="1">
            <a:spLocks/>
          </p:cNvSpPr>
          <p:nvPr/>
        </p:nvSpPr>
        <p:spPr>
          <a:xfrm>
            <a:off x="726154" y="2214694"/>
            <a:ext cx="2594954" cy="46433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command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help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HELP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OPEN &lt;path&gt;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ADD &lt;path&gt;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UPDATE &lt;path&gt;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(last line must be '.')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REMOVE &lt;path&gt;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SAVE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EXIT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F4AA4A0-3CBD-E4CB-B6EB-9F0CB7C27224}"/>
              </a:ext>
            </a:extLst>
          </p:cNvPr>
          <p:cNvSpPr txBox="1">
            <a:spLocks/>
          </p:cNvSpPr>
          <p:nvPr/>
        </p:nvSpPr>
        <p:spPr>
          <a:xfrm>
            <a:off x="9282876" y="2210442"/>
            <a:ext cx="2594952" cy="4539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command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remove /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command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open /test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5678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command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save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command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exit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Bye!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EE38FE63-3ADE-5E86-72EB-BE9B8F95B55B}"/>
              </a:ext>
            </a:extLst>
          </p:cNvPr>
          <p:cNvSpPr txBox="1">
            <a:spLocks/>
          </p:cNvSpPr>
          <p:nvPr/>
        </p:nvSpPr>
        <p:spPr>
          <a:xfrm>
            <a:off x="6275940" y="2210442"/>
            <a:ext cx="2868060" cy="4535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command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update /test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new content (last line must be '.'):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5678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command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list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list (2):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/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/test</a:t>
            </a:r>
          </a:p>
        </p:txBody>
      </p:sp>
    </p:spTree>
    <p:extLst>
      <p:ext uri="{BB962C8B-B14F-4D97-AF65-F5344CB8AC3E}">
        <p14:creationId xmlns:p14="http://schemas.microsoft.com/office/powerpoint/2010/main" val="338100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19C81E-82D0-035E-8A05-C1A20A4ED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057" y="1674056"/>
            <a:ext cx="4963885" cy="4982977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ABE2DCF-8007-7FD7-472C-5D3A3813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200967"/>
            <a:ext cx="10364451" cy="1596177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Логотип файловой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62973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BD45529-48CF-408E-BEB0-3F9BF0DE7B80}"/>
              </a:ext>
            </a:extLst>
          </p:cNvPr>
          <p:cNvSpPr/>
          <p:nvPr/>
        </p:nvSpPr>
        <p:spPr>
          <a:xfrm>
            <a:off x="0" y="0"/>
            <a:ext cx="12191999" cy="43234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619052A-BEF3-4BF2-A955-76911C0B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32" y="4421080"/>
            <a:ext cx="10151706" cy="1491447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Презентация закончилась</a:t>
            </a:r>
            <a:b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cap="none" dirty="0"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429B8A-2230-4913-9FBE-75004B94A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99286" l="7546" r="71168">
                        <a14:foregroundMark x1="39555" y1="21429" x2="45036" y2="3857"/>
                        <a14:foregroundMark x1="35822" y1="74857" x2="63225" y2="75143"/>
                        <a14:foregroundMark x1="33439" y1="71143" x2="32486" y2="81000"/>
                        <a14:foregroundMark x1="31851" y1="76857" x2="30580" y2="87429"/>
                        <a14:foregroundMark x1="29865" y1="84857" x2="29071" y2="99286"/>
                        <a14:foregroundMark x1="62986" y1="68286" x2="68546" y2="74714"/>
                        <a14:foregroundMark x1="67276" y1="66714" x2="71247" y2="73857"/>
                        <a14:foregroundMark x1="70770" y1="75286" x2="70850" y2="95857"/>
                        <a14:foregroundMark x1="43765" y1="1429" x2="54170" y2="2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25" r="28922" b="10222"/>
          <a:stretch/>
        </p:blipFill>
        <p:spPr>
          <a:xfrm>
            <a:off x="8193386" y="0"/>
            <a:ext cx="3902044" cy="4323189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5AEEDC3-E56A-4B80-9338-10EEE455BD8B}"/>
              </a:ext>
            </a:extLst>
          </p:cNvPr>
          <p:cNvSpPr txBox="1">
            <a:spLocks/>
          </p:cNvSpPr>
          <p:nvPr/>
        </p:nvSpPr>
        <p:spPr>
          <a:xfrm>
            <a:off x="158532" y="3041340"/>
            <a:ext cx="5573820" cy="12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8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ОКАК</a:t>
            </a:r>
            <a:endParaRPr lang="en-US" sz="8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13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269</TotalTime>
  <Words>350</Words>
  <Application>Microsoft Office PowerPoint</Application>
  <PresentationFormat>Широкоэкранный</PresentationFormat>
  <Paragraphs>95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Tw Cen MT</vt:lpstr>
      <vt:lpstr>Капля</vt:lpstr>
      <vt:lpstr>Проект 1 по C</vt:lpstr>
      <vt:lpstr>Описание файловой системы</vt:lpstr>
      <vt:lpstr>Структура проекта</vt:lpstr>
      <vt:lpstr>Доступные команды CLI</vt:lpstr>
      <vt:lpstr>Пример сеанса</vt:lpstr>
      <vt:lpstr>Логотип файловой системы</vt:lpstr>
      <vt:lpstr>Презентация закончилась  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Владислав Сусликов</dc:creator>
  <cp:lastModifiedBy>Владислав Сусликов</cp:lastModifiedBy>
  <cp:revision>10</cp:revision>
  <dcterms:created xsi:type="dcterms:W3CDTF">2025-05-16T07:00:38Z</dcterms:created>
  <dcterms:modified xsi:type="dcterms:W3CDTF">2025-05-28T05:29:36Z</dcterms:modified>
</cp:coreProperties>
</file>