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8" y="-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2" descr="C:\Users\acook\Desktop\cdsgit\images\cdsg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218" b="43896"/>
          <a:stretch/>
        </p:blipFill>
        <p:spPr bwMode="auto">
          <a:xfrm>
            <a:off x="7162800" y="354032"/>
            <a:ext cx="1465385" cy="7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29584C-8EAD-452B-9108-905D8ECE9B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56F906-3F43-4B75-972B-54F8056FE59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ook\Desktop\cdsgit\images\cdsg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218" b="43896"/>
          <a:stretch/>
        </p:blipFill>
        <p:spPr bwMode="auto">
          <a:xfrm>
            <a:off x="2573215" y="1817077"/>
            <a:ext cx="3979985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3378" y="4182125"/>
            <a:ext cx="5822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Git Integration for Cadence Virtuoso</a:t>
            </a:r>
          </a:p>
        </p:txBody>
      </p:sp>
    </p:spTree>
    <p:extLst>
      <p:ext uri="{BB962C8B-B14F-4D97-AF65-F5344CB8AC3E}">
        <p14:creationId xmlns:p14="http://schemas.microsoft.com/office/powerpoint/2010/main" val="220696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Powerful revision control system</a:t>
            </a:r>
          </a:p>
          <a:p>
            <a:pPr lvl="1"/>
            <a:r>
              <a:rPr lang="en-US" dirty="0" smtClean="0"/>
              <a:t>Obsoletes systems like SVN, CVS, etc..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Utilizes branching effectively</a:t>
            </a:r>
          </a:p>
          <a:p>
            <a:pPr lvl="1"/>
            <a:r>
              <a:rPr lang="en-US" dirty="0" smtClean="0"/>
              <a:t>Countless open and closed source utilities</a:t>
            </a:r>
          </a:p>
          <a:p>
            <a:r>
              <a:rPr lang="en-US" dirty="0" smtClean="0"/>
              <a:t>Software Industry Leading (from git-scm.com)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0" y="4343400"/>
            <a:ext cx="7407275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8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CdsGit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Graphically integrates Git </a:t>
            </a:r>
            <a:r>
              <a:rPr lang="en-US" dirty="0" smtClean="0"/>
              <a:t>into Cadence Virtuoso</a:t>
            </a:r>
            <a:endParaRPr lang="en-US" dirty="0" smtClean="0"/>
          </a:p>
          <a:p>
            <a:r>
              <a:rPr lang="en-US" dirty="0" smtClean="0"/>
              <a:t>Simplifies common Git operations</a:t>
            </a:r>
          </a:p>
          <a:p>
            <a:pPr lvl="1"/>
            <a:r>
              <a:rPr lang="en-US" dirty="0" smtClean="0"/>
              <a:t>Command line can be daunting</a:t>
            </a:r>
          </a:p>
          <a:p>
            <a:pPr lvl="1"/>
            <a:r>
              <a:rPr lang="en-US" dirty="0" err="1" smtClean="0"/>
              <a:t>CdsGit</a:t>
            </a:r>
            <a:r>
              <a:rPr lang="en-US" dirty="0" smtClean="0"/>
              <a:t> interface optimized for mixed signal design flow</a:t>
            </a:r>
          </a:p>
          <a:p>
            <a:r>
              <a:rPr lang="en-US" dirty="0" smtClean="0"/>
              <a:t>Built-in Merge and Diff tools:</a:t>
            </a:r>
          </a:p>
          <a:p>
            <a:pPr lvl="1"/>
            <a:r>
              <a:rPr lang="en-US" dirty="0" smtClean="0"/>
              <a:t>Schematics</a:t>
            </a:r>
          </a:p>
          <a:p>
            <a:pPr lvl="1"/>
            <a:r>
              <a:rPr lang="en-US" dirty="0" smtClean="0"/>
              <a:t>Layouts</a:t>
            </a:r>
          </a:p>
          <a:p>
            <a:pPr lvl="1"/>
            <a:r>
              <a:rPr lang="en-US" dirty="0" smtClean="0"/>
              <a:t>Any text file (config views, verilog/A/AMS etc</a:t>
            </a:r>
            <a:r>
              <a:rPr lang="en-US" dirty="0" smtClean="0"/>
              <a:t>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3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CdsGit</a:t>
            </a:r>
            <a:r>
              <a:rPr lang="en-US" dirty="0" smtClean="0"/>
              <a:t>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ASIC design</a:t>
            </a:r>
          </a:p>
          <a:p>
            <a:pPr lvl="1"/>
            <a:r>
              <a:rPr lang="en-US" dirty="0" smtClean="0"/>
              <a:t>Collaborate between team members (layout, design, digital)</a:t>
            </a:r>
          </a:p>
          <a:p>
            <a:pPr lvl="1"/>
            <a:r>
              <a:rPr lang="en-US" dirty="0" smtClean="0"/>
              <a:t>Review modifications before merge</a:t>
            </a:r>
          </a:p>
          <a:p>
            <a:pPr lvl="1"/>
            <a:r>
              <a:rPr lang="en-US" dirty="0" smtClean="0"/>
              <a:t>Automate regressions</a:t>
            </a:r>
          </a:p>
          <a:p>
            <a:pPr lvl="1"/>
            <a:r>
              <a:rPr lang="en-US" dirty="0" smtClean="0"/>
              <a:t>Integrated t</a:t>
            </a:r>
            <a:r>
              <a:rPr lang="en-US" dirty="0" smtClean="0"/>
              <a:t>eam communication using GitLab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Shared Libraries</a:t>
            </a:r>
          </a:p>
          <a:p>
            <a:pPr lvl="1"/>
            <a:r>
              <a:rPr lang="en-US" dirty="0" smtClean="0"/>
              <a:t>Strictly manage changes in shared </a:t>
            </a:r>
            <a:r>
              <a:rPr lang="en-US" dirty="0" smtClean="0"/>
              <a:t>IP libraries</a:t>
            </a:r>
          </a:p>
          <a:p>
            <a:pPr lvl="1"/>
            <a:r>
              <a:rPr lang="en-US" dirty="0" smtClean="0"/>
              <a:t>Prevent </a:t>
            </a:r>
            <a:r>
              <a:rPr lang="en-US" dirty="0" smtClean="0"/>
              <a:t>unauthorized changes </a:t>
            </a:r>
            <a:r>
              <a:rPr lang="en-US" dirty="0" smtClean="0"/>
              <a:t>by protecting branches</a:t>
            </a:r>
          </a:p>
          <a:p>
            <a:pPr lvl="1"/>
            <a:r>
              <a:rPr lang="en-US" dirty="0" smtClean="0"/>
              <a:t>Allow others </a:t>
            </a:r>
            <a:r>
              <a:rPr lang="en-US" smtClean="0"/>
              <a:t>to </a:t>
            </a:r>
            <a:r>
              <a:rPr lang="en-US" smtClean="0"/>
              <a:t>easily contribute </a:t>
            </a:r>
            <a:r>
              <a:rPr lang="en-US" dirty="0" smtClean="0"/>
              <a:t>(crowd-source)</a:t>
            </a:r>
          </a:p>
          <a:p>
            <a:pPr lvl="1"/>
            <a:r>
              <a:rPr lang="en-US" dirty="0" smtClean="0"/>
              <a:t>Maintain agile development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6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SCM?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0911"/>
              </p:ext>
            </p:extLst>
          </p:nvPr>
        </p:nvGraphicFramePr>
        <p:xfrm>
          <a:off x="457200" y="1371602"/>
          <a:ext cx="8153400" cy="469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3523">
                <a:tc>
                  <a:txBody>
                    <a:bodyPr/>
                    <a:lstStyle/>
                    <a:p>
                      <a:r>
                        <a:rPr lang="en-US" dirty="0" smtClean="0"/>
                        <a:t>Other SCM’s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 + </a:t>
                      </a:r>
                      <a:r>
                        <a:rPr lang="en-US" dirty="0" err="1" smtClean="0"/>
                        <a:t>CdsGit</a:t>
                      </a:r>
                      <a:endParaRPr lang="en-US" dirty="0"/>
                    </a:p>
                  </a:txBody>
                  <a:tcPr/>
                </a:tc>
              </a:tr>
              <a:tr h="5408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distributed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Central connection fails, </a:t>
                      </a:r>
                      <a:r>
                        <a:rPr lang="en-US" dirty="0" smtClean="0"/>
                        <a:t>work stops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</a:p>
                    <a:p>
                      <a:r>
                        <a:rPr lang="en-US" dirty="0" smtClean="0"/>
                        <a:t>Work offline at remote sites</a:t>
                      </a:r>
                      <a:endParaRPr lang="en-US" dirty="0"/>
                    </a:p>
                  </a:txBody>
                  <a:tcPr/>
                </a:tc>
              </a:tr>
              <a:tr h="373523">
                <a:tc>
                  <a:txBody>
                    <a:bodyPr/>
                    <a:lstStyle/>
                    <a:p>
                      <a:r>
                        <a:rPr lang="en-US" dirty="0" smtClean="0"/>
                        <a:t>Check-in</a:t>
                      </a:r>
                      <a:r>
                        <a:rPr lang="en-US" baseline="0" dirty="0" smtClean="0"/>
                        <a:t> / Check-out slows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</a:t>
                      </a:r>
                      <a:r>
                        <a:rPr lang="en-US" dirty="0" smtClean="0"/>
                        <a:t>changes,</a:t>
                      </a:r>
                      <a:r>
                        <a:rPr lang="en-US" baseline="0" dirty="0" smtClean="0"/>
                        <a:t> choose </a:t>
                      </a:r>
                      <a:r>
                        <a:rPr lang="en-US" baseline="0" dirty="0" smtClean="0"/>
                        <a:t>what to commit</a:t>
                      </a:r>
                      <a:endParaRPr lang="en-US" dirty="0"/>
                    </a:p>
                  </a:txBody>
                  <a:tcPr/>
                </a:tc>
              </a:tr>
              <a:tr h="373523">
                <a:tc>
                  <a:txBody>
                    <a:bodyPr/>
                    <a:lstStyle/>
                    <a:p>
                      <a:r>
                        <a:rPr lang="en-US" dirty="0" smtClean="0"/>
                        <a:t>Branching and merging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is daunting and poorly controlled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 to branch and merge</a:t>
                      </a:r>
                      <a:endParaRPr lang="en-US" dirty="0"/>
                    </a:p>
                  </a:txBody>
                  <a:tcPr/>
                </a:tc>
              </a:tr>
              <a:tr h="373523">
                <a:tc>
                  <a:txBody>
                    <a:bodyPr/>
                    <a:lstStyle/>
                    <a:p>
                      <a:r>
                        <a:rPr lang="en-US" dirty="0" smtClean="0"/>
                        <a:t>Closed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CdsGit</a:t>
                      </a:r>
                      <a:r>
                        <a:rPr lang="en-US" dirty="0" smtClean="0"/>
                        <a:t> is proprietary</a:t>
                      </a:r>
                    </a:p>
                    <a:p>
                      <a:r>
                        <a:rPr lang="en-US" baseline="0" dirty="0" smtClean="0"/>
                        <a:t>The Git repository it manages is not</a:t>
                      </a:r>
                      <a:endParaRPr lang="en-US" dirty="0"/>
                    </a:p>
                  </a:txBody>
                  <a:tcPr/>
                </a:tc>
              </a:tr>
              <a:tr h="373523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community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Millions</a:t>
                      </a:r>
                      <a:r>
                        <a:rPr lang="en-US" baseline="0" dirty="0" smtClean="0"/>
                        <a:t> of Git </a:t>
                      </a:r>
                      <a:r>
                        <a:rPr lang="en-US" baseline="0" dirty="0" smtClean="0"/>
                        <a:t>users, ask Google!</a:t>
                      </a:r>
                      <a:endParaRPr lang="en-US" baseline="0" dirty="0" smtClean="0"/>
                    </a:p>
                  </a:txBody>
                  <a:tcPr/>
                </a:tc>
              </a:tr>
              <a:tr h="373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Few/No</a:t>
                      </a:r>
                      <a:r>
                        <a:rPr lang="en-US" baseline="0" dirty="0" smtClean="0"/>
                        <a:t> plugins and utilities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 has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any open source plug-ins</a:t>
                      </a:r>
                    </a:p>
                    <a:p>
                      <a:r>
                        <a:rPr lang="en-US" dirty="0" smtClean="0"/>
                        <a:t>Most notably GitLab</a:t>
                      </a:r>
                    </a:p>
                  </a:txBody>
                  <a:tcPr/>
                </a:tc>
              </a:tr>
              <a:tr h="373523">
                <a:tc>
                  <a:txBody>
                    <a:bodyPr/>
                    <a:lstStyle/>
                    <a:p>
                      <a:r>
                        <a:rPr lang="en-US" dirty="0" smtClean="0"/>
                        <a:t>No merging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schematics/layouts</a:t>
                      </a:r>
                      <a:endParaRPr lang="en-US" dirty="0"/>
                    </a:p>
                  </a:txBody>
                  <a:tcPr/>
                </a:tc>
              </a:tr>
              <a:tr h="373523">
                <a:tc>
                  <a:txBody>
                    <a:bodyPr/>
                    <a:lstStyle/>
                    <a:p>
                      <a:r>
                        <a:rPr lang="en-US" dirty="0" smtClean="0"/>
                        <a:t>Pay per user in the repository</a:t>
                      </a:r>
                    </a:p>
                    <a:p>
                      <a:r>
                        <a:rPr lang="en-US" dirty="0" smtClean="0"/>
                        <a:t>Very expensive company</a:t>
                      </a:r>
                      <a:r>
                        <a:rPr lang="en-US" baseline="0" dirty="0" smtClean="0"/>
                        <a:t> wide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 per user only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CdsGit</a:t>
                      </a:r>
                      <a:r>
                        <a:rPr lang="en-US" baseline="0" dirty="0" smtClean="0"/>
                        <a:t> integration</a:t>
                      </a:r>
                    </a:p>
                    <a:p>
                      <a:r>
                        <a:rPr lang="en-US" baseline="0" dirty="0" smtClean="0"/>
                        <a:t>Inexpensive company wide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8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245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PowerPoint Presentation</vt:lpstr>
      <vt:lpstr>What is Git?</vt:lpstr>
      <vt:lpstr>What is CdsGit?</vt:lpstr>
      <vt:lpstr>CdsGit Use Cases</vt:lpstr>
      <vt:lpstr>Why Another SCM?</vt:lpstr>
    </vt:vector>
  </TitlesOfParts>
  <Company>Allegro MicroSystems,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Allegro Employee</dc:creator>
  <cp:lastModifiedBy>Allegro Employee</cp:lastModifiedBy>
  <cp:revision>40</cp:revision>
  <dcterms:created xsi:type="dcterms:W3CDTF">2014-03-25T23:41:41Z</dcterms:created>
  <dcterms:modified xsi:type="dcterms:W3CDTF">2014-03-31T00:46:27Z</dcterms:modified>
</cp:coreProperties>
</file>