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</p:sldIdLst>
  <p:sldSz cx="18288000" cy="10287000"/>
  <p:notesSz cx="6858000" cy="9144000"/>
  <p:embeddedFontLst>
    <p:embeddedFont>
      <p:font typeface="Gidole" panose="020B0604020202020204" charset="0"/>
      <p:regular r:id="rId4"/>
    </p:embeddedFont>
    <p:embeddedFont>
      <p:font typeface="League Spartan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23191" y="-5829300"/>
            <a:ext cx="13732956" cy="17263903"/>
            <a:chOff x="0" y="0"/>
            <a:chExt cx="18310608" cy="23018538"/>
          </a:xfrm>
        </p:grpSpPr>
        <p:sp>
          <p:nvSpPr>
            <p:cNvPr id="4" name="AutoShape 4"/>
            <p:cNvSpPr/>
            <p:nvPr/>
          </p:nvSpPr>
          <p:spPr>
            <a:xfrm>
              <a:off x="0" y="7847894"/>
              <a:ext cx="14250739" cy="13716000"/>
            </a:xfrm>
            <a:prstGeom prst="rect">
              <a:avLst/>
            </a:prstGeom>
            <a:solidFill>
              <a:srgbClr val="1C2529"/>
            </a:solidFill>
          </p:spPr>
        </p:sp>
        <p:sp>
          <p:nvSpPr>
            <p:cNvPr id="5" name="AutoShape 5"/>
            <p:cNvSpPr/>
            <p:nvPr/>
          </p:nvSpPr>
          <p:spPr>
            <a:xfrm rot="-782927">
              <a:off x="9329737" y="387414"/>
              <a:ext cx="5975721" cy="22243709"/>
            </a:xfrm>
            <a:prstGeom prst="rect">
              <a:avLst/>
            </a:prstGeom>
            <a:solidFill>
              <a:srgbClr val="1C2529"/>
            </a:solidFill>
          </p:spPr>
        </p:sp>
        <p:sp>
          <p:nvSpPr>
            <p:cNvPr id="6" name="AutoShape 6"/>
            <p:cNvSpPr/>
            <p:nvPr/>
          </p:nvSpPr>
          <p:spPr>
            <a:xfrm rot="-782927">
              <a:off x="15801997" y="6526202"/>
              <a:ext cx="732723" cy="15814892"/>
            </a:xfrm>
            <a:prstGeom prst="rect">
              <a:avLst/>
            </a:prstGeom>
            <a:solidFill>
              <a:srgbClr val="FDD05A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896938"/>
            <a:ext cx="8286286" cy="56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315" dirty="0">
                <a:solidFill>
                  <a:srgbClr val="E6DCCA"/>
                </a:solidFill>
                <a:latin typeface="Gidole"/>
              </a:rPr>
              <a:t>Bloggrammer.com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532563"/>
            <a:ext cx="9659354" cy="3007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en-US" sz="10500" spc="262" dirty="0">
                <a:solidFill>
                  <a:srgbClr val="FDD05A"/>
                </a:solidFill>
                <a:latin typeface="League Spartan"/>
              </a:rPr>
              <a:t>PDF Viewer WPF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EE18D7-747C-31E5-14F1-BF8907A5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0" y="1714500"/>
            <a:ext cx="4497558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0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57105" y="2324099"/>
            <a:ext cx="17602540" cy="5867401"/>
          </a:xfrm>
          <a:prstGeom prst="rect">
            <a:avLst/>
          </a:prstGeom>
          <a:solidFill>
            <a:srgbClr val="1C2529"/>
          </a:solidFill>
        </p:spPr>
      </p:sp>
      <p:sp>
        <p:nvSpPr>
          <p:cNvPr id="5" name="TextBox 5"/>
          <p:cNvSpPr txBox="1"/>
          <p:nvPr/>
        </p:nvSpPr>
        <p:spPr>
          <a:xfrm>
            <a:off x="1978823" y="3346678"/>
            <a:ext cx="8441527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spc="400" dirty="0">
                <a:solidFill>
                  <a:srgbClr val="FDD05A"/>
                </a:solidFill>
                <a:latin typeface="League Spartan"/>
              </a:rPr>
              <a:t>Microsoft Edge WebView2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2BB7EE-2556-319F-0331-1E4CE185BF10}"/>
              </a:ext>
            </a:extLst>
          </p:cNvPr>
          <p:cNvGrpSpPr/>
          <p:nvPr/>
        </p:nvGrpSpPr>
        <p:grpSpPr>
          <a:xfrm>
            <a:off x="10931165" y="1676177"/>
            <a:ext cx="6255470" cy="7153028"/>
            <a:chOff x="10931165" y="1676177"/>
            <a:chExt cx="6255470" cy="7153028"/>
          </a:xfrm>
        </p:grpSpPr>
        <p:grpSp>
          <p:nvGrpSpPr>
            <p:cNvPr id="7" name="Group 7"/>
            <p:cNvGrpSpPr/>
            <p:nvPr/>
          </p:nvGrpSpPr>
          <p:grpSpPr>
            <a:xfrm>
              <a:off x="16538713" y="1723369"/>
              <a:ext cx="647922" cy="646886"/>
              <a:chOff x="0" y="0"/>
              <a:chExt cx="6350000" cy="633984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2529">
                  <a:alpha val="69804"/>
                </a:srgbClr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5400000">
              <a:off x="16529098" y="8162091"/>
              <a:ext cx="647922" cy="646886"/>
              <a:chOff x="0" y="0"/>
              <a:chExt cx="6350000" cy="633984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2529">
                  <a:alpha val="69804"/>
                </a:srgbClr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10934996" y="1676695"/>
              <a:ext cx="647922" cy="646886"/>
              <a:chOff x="0" y="0"/>
              <a:chExt cx="6350000" cy="63398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2529">
                  <a:alpha val="69804"/>
                </a:srgbClr>
              </a:solidFill>
            </p:spPr>
          </p:sp>
        </p:grpSp>
        <p:grpSp>
          <p:nvGrpSpPr>
            <p:cNvPr id="13" name="Group 13"/>
            <p:cNvGrpSpPr/>
            <p:nvPr/>
          </p:nvGrpSpPr>
          <p:grpSpPr>
            <a:xfrm rot="-10800000">
              <a:off x="10931165" y="8182319"/>
              <a:ext cx="647922" cy="646886"/>
              <a:chOff x="0" y="0"/>
              <a:chExt cx="6350000" cy="633984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3984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39840">
                    <a:moveTo>
                      <a:pt x="6350000" y="6339840"/>
                    </a:moveTo>
                    <a:lnTo>
                      <a:pt x="0" y="63398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2529">
                  <a:alpha val="69804"/>
                </a:srgbClr>
              </a:solidFill>
            </p:spPr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E6CF0DF-0F79-F4EA-C14A-EBED3662B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5713" y="1942424"/>
              <a:ext cx="4953000" cy="66008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League Spartan</vt:lpstr>
      <vt:lpstr>Gidole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Welcoming 2020</dc:title>
  <dc:creator>Jon Ansah</dc:creator>
  <cp:lastModifiedBy>Jon Ansah</cp:lastModifiedBy>
  <cp:revision>3</cp:revision>
  <dcterms:created xsi:type="dcterms:W3CDTF">2006-08-16T00:00:00Z</dcterms:created>
  <dcterms:modified xsi:type="dcterms:W3CDTF">2024-01-09T13:21:33Z</dcterms:modified>
  <dc:identifier>DAErbnhFocY</dc:identifier>
</cp:coreProperties>
</file>