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57" r:id="rId8"/>
    <p:sldId id="291" r:id="rId9"/>
    <p:sldId id="258" r:id="rId10"/>
    <p:sldId id="279" r:id="rId11"/>
    <p:sldId id="280" r:id="rId12"/>
    <p:sldId id="282" r:id="rId13"/>
    <p:sldId id="283" r:id="rId14"/>
    <p:sldId id="281" r:id="rId15"/>
    <p:sldId id="285" r:id="rId1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E90-288D-4765-BB22-7278FD53A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2DA6-0E50-4822-B364-2B8C7B10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CD8E-6038-4FAA-A385-1D9EE0B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6ECF-F58A-4E94-AD32-BFDB10D8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3D6F-20DA-4EFF-863F-10CA4BAE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90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462-73BB-49A6-8614-6E71DE7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B56F-17F4-494B-A52A-2CBAEE62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A967-28CC-450B-842D-8706ECE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94A6-A731-4EEE-AC96-D5B31035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BED7-1D48-4E20-9DF2-83EDA405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115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84514-3183-4801-842C-E7589261F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064C-5450-4C83-89B6-D04FA778F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F6A2-949D-47E7-A2E3-81575B5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8108-B0C8-4980-9247-834FE6CB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A437-E500-4DAB-B377-BBD2F54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85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93A-71F6-46D2-B0F2-7267F6EA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235E-9B2D-4F33-9DA6-0B51307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2B56-0007-4B6D-AA65-92976796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0B08-90A6-412E-A2B8-B8BA9FE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8118-AD51-4932-8E61-BC07CA7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04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C5C-3786-499E-AAAF-4C566E5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F34BA-3E37-4BF1-A957-1F3A3468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2257-6205-4EC3-AD88-B7B32F70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73F8-78E4-47D3-9BDA-CD464847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3989-9D34-4FCE-B610-D59CFC8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58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3B2D-DB6D-4DA3-9DC3-F504A86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B2-82BC-46D9-8E3E-CD554E1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2A9D-8D49-45DD-AEC6-A74AF8F6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66F5-92BE-43D4-A036-E304B48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FF4C-74DB-4FFD-A347-A09B6474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CD828-ADA7-4B44-BE2B-55FF492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33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642-3F05-4DB9-86EC-0DE2BF1C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C104-768A-43F5-A7CF-ADC563CC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9D54-E7B9-4BB7-93A5-335E8DF8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9443-F599-4128-B97D-AD38FFC6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74BE5-1194-41A2-BB7F-CACF0295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FD903-EFBB-4B7C-A8A1-AD221639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AF1C-8497-45AF-80AD-AA0130D1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27D1D-E8F4-465F-AD27-56BC9D1B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838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629D-1E0E-465C-8AE4-0576002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8225F-F684-459D-9564-E16980D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4F751-A0E4-404C-B165-C8EB09D5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2F70E-ACC7-4E10-BF2C-A8D8DFEF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3F459-6E42-47A1-BF47-5C03B7B2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419ED-570F-4BED-A584-1710B2E2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BB073-E390-49B6-846B-899AED1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67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9F1-B0D3-4AA8-8CA4-DC89DABF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1B7F-E474-49E4-A19D-18C1CEF7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CA80F-41C5-4D83-9E5F-B1CAF2DA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D16C3-FFDA-4419-9E56-2AE4CF5A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40CB-16D0-48E4-B0EF-C12E0F8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139E-753A-4C97-BF52-EB3F6FC0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98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CAC-4049-4AF1-A7B4-0482D4C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9A6D-706F-46B5-B467-523B60D6E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5B2DD-0163-498F-82FA-21580C51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E471-73AF-4969-9B19-A51049FD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D39D-B247-4888-B185-37E6D5A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0328-9B0F-4E89-BB99-1F619FD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4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B53AF-5083-4A8D-9C4A-EAEDD70D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B38D-AF51-4F78-8F41-5BF3672E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00FE-48DF-45DE-8BE8-A2652D547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F235-6DBF-443B-A007-3D6FFCDA2A70}" type="datetimeFigureOut">
              <a:rPr lang="en-NG" smtClean="0"/>
              <a:t>26/03/2021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C34D-905D-41D4-A9FF-E6B392197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B359-E0C4-421C-A5F6-63E78FF4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508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E03B6-4F32-48D0-9C5A-E9615D84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588327"/>
            <a:ext cx="9220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1FC49-FEEE-4278-A385-29275E5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435" y="1825625"/>
            <a:ext cx="7155129" cy="4351338"/>
          </a:xfrm>
        </p:spPr>
      </p:pic>
    </p:spTree>
    <p:extLst>
      <p:ext uri="{BB962C8B-B14F-4D97-AF65-F5344CB8AC3E}">
        <p14:creationId xmlns:p14="http://schemas.microsoft.com/office/powerpoint/2010/main" val="52740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endParaRPr lang="en-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2898C-76D6-451E-BA66-216786256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68" y="2267823"/>
            <a:ext cx="7296304" cy="4351338"/>
          </a:xfrm>
        </p:spPr>
      </p:pic>
    </p:spTree>
    <p:extLst>
      <p:ext uri="{BB962C8B-B14F-4D97-AF65-F5344CB8AC3E}">
        <p14:creationId xmlns:p14="http://schemas.microsoft.com/office/powerpoint/2010/main" val="10504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r>
              <a:rPr lang="en-GB" dirty="0"/>
              <a:t>Fasters fingers for hint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1260-999F-474C-90D6-DD9BC4D13262}"/>
              </a:ext>
            </a:extLst>
          </p:cNvPr>
          <p:cNvSpPr txBox="1"/>
          <p:nvPr/>
        </p:nvSpPr>
        <p:spPr>
          <a:xfrm>
            <a:off x="3840480" y="407416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Ads</a:t>
            </a:r>
            <a:endParaRPr lang="en-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A540E-DB46-4F88-84C4-FA33360F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388" y="1825625"/>
            <a:ext cx="5875224" cy="4351338"/>
          </a:xfrm>
        </p:spPr>
      </p:pic>
    </p:spTree>
    <p:extLst>
      <p:ext uri="{BB962C8B-B14F-4D97-AF65-F5344CB8AC3E}">
        <p14:creationId xmlns:p14="http://schemas.microsoft.com/office/powerpoint/2010/main" val="365558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r>
              <a:rPr lang="en-GB" dirty="0"/>
              <a:t>Fasters fingers for hint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1260-999F-474C-90D6-DD9BC4D13262}"/>
              </a:ext>
            </a:extLst>
          </p:cNvPr>
          <p:cNvSpPr txBox="1"/>
          <p:nvPr/>
        </p:nvSpPr>
        <p:spPr>
          <a:xfrm>
            <a:off x="3840480" y="407416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Ads</a:t>
            </a:r>
            <a:endParaRPr lang="en-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35D4E-589B-4745-857B-3598A8657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79" y="1825625"/>
            <a:ext cx="8456041" cy="4351338"/>
          </a:xfrm>
        </p:spPr>
      </p:pic>
    </p:spTree>
    <p:extLst>
      <p:ext uri="{BB962C8B-B14F-4D97-AF65-F5344CB8AC3E}">
        <p14:creationId xmlns:p14="http://schemas.microsoft.com/office/powerpoint/2010/main" val="387130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endParaRPr lang="en-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24941-6D90-4A2A-9613-2039A6C9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95287"/>
            <a:ext cx="116776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FA0-8E7D-4DC3-AC9B-F871EF57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D16D2-E668-4B11-A381-F9D4B5EF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182" y="1825625"/>
            <a:ext cx="7829636" cy="4351338"/>
          </a:xfrm>
        </p:spPr>
      </p:pic>
    </p:spTree>
    <p:extLst>
      <p:ext uri="{BB962C8B-B14F-4D97-AF65-F5344CB8AC3E}">
        <p14:creationId xmlns:p14="http://schemas.microsoft.com/office/powerpoint/2010/main" val="19410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9651-5CA8-4AB2-B5BD-A688DCE1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6549E-DCF4-4E42-9E07-EEB64D48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256" y="1825625"/>
            <a:ext cx="5219488" cy="4351338"/>
          </a:xfrm>
        </p:spPr>
      </p:pic>
    </p:spTree>
    <p:extLst>
      <p:ext uri="{BB962C8B-B14F-4D97-AF65-F5344CB8AC3E}">
        <p14:creationId xmlns:p14="http://schemas.microsoft.com/office/powerpoint/2010/main" val="33249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4F84-4F31-4A38-A7CC-C7316758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3EAB2F-1BC0-431E-8F07-15A197EF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139" y="1825625"/>
            <a:ext cx="5945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57B-8AE5-4CEF-B2F8-BA54A82D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02788-352A-476D-A86C-5A86836A3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221" y="1825625"/>
            <a:ext cx="59815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033-4ED2-4B76-A5E2-0EF31AE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FB4A91-A70B-4EAF-9F2F-6430F26B8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64" y="1825625"/>
            <a:ext cx="22422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6863-E02D-4B21-B169-2FB0B1C8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27F1CD-A6DC-4E5A-A446-AB38D62C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806" y="1825625"/>
            <a:ext cx="8830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8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44F99-1387-48E7-8FB5-6150478F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871537"/>
            <a:ext cx="9277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046CFD-3EF1-4CA2-9743-02DF6270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871537"/>
            <a:ext cx="9277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61CC3-B916-41CF-8773-E986F102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376362"/>
            <a:ext cx="9925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Fasters fingers for hint</vt:lpstr>
      <vt:lpstr>Fasters fingers for hint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Ansa</dc:creator>
  <cp:lastModifiedBy>John Ansa</cp:lastModifiedBy>
  <cp:revision>11</cp:revision>
  <dcterms:created xsi:type="dcterms:W3CDTF">2021-01-22T19:43:10Z</dcterms:created>
  <dcterms:modified xsi:type="dcterms:W3CDTF">2021-03-26T16:38:21Z</dcterms:modified>
</cp:coreProperties>
</file>