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57" r:id="rId4"/>
    <p:sldId id="258" r:id="rId5"/>
    <p:sldId id="279" r:id="rId6"/>
    <p:sldId id="280" r:id="rId7"/>
    <p:sldId id="282" r:id="rId8"/>
    <p:sldId id="283" r:id="rId9"/>
    <p:sldId id="281" r:id="rId10"/>
    <p:sldId id="284" r:id="rId11"/>
    <p:sldId id="285" r:id="rId1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CDE90-288D-4765-BB22-7278FD53A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42DA6-0E50-4822-B364-2B8C7B103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4CD8E-6038-4FAA-A385-1D9EE0BF6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96ECF-F58A-4E94-AD32-BFDB10D8C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D3D6F-20DA-4EFF-863F-10CA4BAE6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690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6B462-73BB-49A6-8614-6E71DE7E0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AB56F-17F4-494B-A52A-2CBAEE62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8A967-28CC-450B-842D-8706ECE44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D94A6-A731-4EEE-AC96-D5B31035F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1BED7-1D48-4E20-9DF2-83EDA405D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1558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084514-3183-4801-842C-E7589261F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9064C-5450-4C83-89B6-D04FA778F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3F6A2-949D-47E7-A2E3-81575B5D1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18108-B0C8-4980-9247-834FE6CB0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0A437-E500-4DAB-B377-BBD2F547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08582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793A-71F6-46D2-B0F2-7267F6EAF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235E-9B2D-4F33-9DA6-0B51307A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92B56-0007-4B6D-AA65-92976796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60B08-90A6-412E-A2B8-B8BA9FED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8118-AD51-4932-8E61-BC07CA7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5044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24C5C-3786-499E-AAAF-4C566E5F3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F34BA-3E37-4BF1-A957-1F3A3468E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22257-6205-4EC3-AD88-B7B32F702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73F8-78E4-47D3-9BDA-CD464847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53989-9D34-4FCE-B610-D59CFC8BD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25858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93B2D-DB6D-4DA3-9DC3-F504A8679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C97B2-82BC-46D9-8E3E-CD554E197E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2A9D-8D49-45DD-AEC6-A74AF8F6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F66F5-92BE-43D4-A036-E304B48E4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8FF4C-74DB-4FFD-A347-A09B64746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CD828-ADA7-4B44-BE2B-55FF4922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3394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642-3F05-4DB9-86EC-0DE2BF1CF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AC104-768A-43F5-A7CF-ADC563CC4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9D9D54-E7B9-4BB7-93A5-335E8DF8B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A69443-F599-4128-B97D-AD38FFC6CD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974BE5-1194-41A2-BB7F-CACF0295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FD903-EFBB-4B7C-A8A1-AD2216392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7AF1C-8497-45AF-80AD-AA0130D1F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927D1D-E8F4-465F-AD27-56BC9D1B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27838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629D-1E0E-465C-8AE4-05760026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C8225F-F684-459D-9564-E16980DA4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4F751-A0E4-404C-B165-C8EB09D55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2F70E-ACC7-4E10-BF2C-A8D8DFEF7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67132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63F459-6E42-47A1-BF47-5C03B7B2D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419ED-570F-4BED-A584-1710B2E2A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BB073-E390-49B6-846B-899AED1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56703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19F1-B0D3-4AA8-8CA4-DC89DABF0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1B7F-E474-49E4-A19D-18C1CEF7B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ECA80F-41C5-4D83-9E5F-B1CAF2DAE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D16C3-FFDA-4419-9E56-2AE4CF5A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340CB-16D0-48E4-B0EF-C12E0F8F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7139E-753A-4C97-BF52-EB3F6FC04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39845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6CAC-4049-4AF1-A7B4-0482D4CC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6A9A6D-706F-46B5-B467-523B60D6E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5B2DD-0163-498F-82FA-21580C510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CAE471-73AF-4969-9B19-A51049FD6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D3D39D-B247-4888-B185-37E6D5AA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AC0328-9B0F-4E89-BB99-1F619FD04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44474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2B53AF-5083-4A8D-9C4A-EAEDD70DC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EB38D-AF51-4F78-8F41-5BF3672E4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00FE-48DF-45DE-8BE8-A2652D547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2F235-6DBF-443B-A007-3D6FFCDA2A70}" type="datetimeFigureOut">
              <a:rPr lang="en-NG" smtClean="0"/>
              <a:t>24/02/2021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CC34D-905D-41D4-A9FF-E6B392197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2B359-E0C4-421C-A5F6-63E78FF49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15717-E04B-4297-9E0D-EFE8A7D48AC5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1508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CE03B6-4F32-48D0-9C5A-E9615D846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140" y="588327"/>
            <a:ext cx="9220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44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3B9A-8A0B-4372-859E-740995C9E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https://www.wix.com/website-template/view/html/1594</a:t>
            </a:r>
            <a:endParaRPr lang="en-NG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3617F5-5D13-4C33-95CF-2593FBDC39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354" y="1825625"/>
            <a:ext cx="103972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08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3FA0-8E7D-4DC3-AC9B-F871EF576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2D16D2-E668-4B11-A381-F9D4B5EF5E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1182" y="1825625"/>
            <a:ext cx="7829636" cy="4351338"/>
          </a:xfrm>
        </p:spPr>
      </p:pic>
    </p:spTree>
    <p:extLst>
      <p:ext uri="{BB962C8B-B14F-4D97-AF65-F5344CB8AC3E}">
        <p14:creationId xmlns:p14="http://schemas.microsoft.com/office/powerpoint/2010/main" val="1941062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9651-5CA8-4AB2-B5BD-A688DCE1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36549E-DCF4-4E42-9E07-EEB64D483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6256" y="1825625"/>
            <a:ext cx="5219488" cy="4351338"/>
          </a:xfrm>
        </p:spPr>
      </p:pic>
    </p:spTree>
    <p:extLst>
      <p:ext uri="{BB962C8B-B14F-4D97-AF65-F5344CB8AC3E}">
        <p14:creationId xmlns:p14="http://schemas.microsoft.com/office/powerpoint/2010/main" val="332499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044F99-1387-48E7-8FB5-6150478F4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871537"/>
            <a:ext cx="927735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50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161CC3-B916-41CF-8773-E986F102B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376362"/>
            <a:ext cx="99250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7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NG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B1FC49-FEEE-4278-A385-29275E502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8435" y="1825625"/>
            <a:ext cx="7155129" cy="4351338"/>
          </a:xfrm>
        </p:spPr>
      </p:pic>
    </p:spTree>
    <p:extLst>
      <p:ext uri="{BB962C8B-B14F-4D97-AF65-F5344CB8AC3E}">
        <p14:creationId xmlns:p14="http://schemas.microsoft.com/office/powerpoint/2010/main" val="527407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endParaRPr lang="en-NG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32898C-76D6-451E-BA66-2167862562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968" y="2267823"/>
            <a:ext cx="7296304" cy="4351338"/>
          </a:xfrm>
        </p:spPr>
      </p:pic>
    </p:spTree>
    <p:extLst>
      <p:ext uri="{BB962C8B-B14F-4D97-AF65-F5344CB8AC3E}">
        <p14:creationId xmlns:p14="http://schemas.microsoft.com/office/powerpoint/2010/main" val="1050446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r>
              <a:rPr lang="en-GB" dirty="0"/>
              <a:t>Fasters fingers for hint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1260-999F-474C-90D6-DD9BC4D13262}"/>
              </a:ext>
            </a:extLst>
          </p:cNvPr>
          <p:cNvSpPr txBox="1"/>
          <p:nvPr/>
        </p:nvSpPr>
        <p:spPr>
          <a:xfrm>
            <a:off x="3840480" y="407416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Ads</a:t>
            </a:r>
            <a:endParaRPr lang="en-NG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65A540E-DB46-4F88-84C4-FA33360FC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8388" y="1825625"/>
            <a:ext cx="5875224" cy="4351338"/>
          </a:xfrm>
        </p:spPr>
      </p:pic>
    </p:spTree>
    <p:extLst>
      <p:ext uri="{BB962C8B-B14F-4D97-AF65-F5344CB8AC3E}">
        <p14:creationId xmlns:p14="http://schemas.microsoft.com/office/powerpoint/2010/main" val="3655580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r>
              <a:rPr lang="en-GB" dirty="0"/>
              <a:t>Fasters fingers for hint</a:t>
            </a:r>
            <a:endParaRPr lang="en-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01260-999F-474C-90D6-DD9BC4D13262}"/>
              </a:ext>
            </a:extLst>
          </p:cNvPr>
          <p:cNvSpPr txBox="1"/>
          <p:nvPr/>
        </p:nvSpPr>
        <p:spPr>
          <a:xfrm>
            <a:off x="3840480" y="4074160"/>
            <a:ext cx="2326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Ads</a:t>
            </a:r>
            <a:endParaRPr lang="en-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A35D4E-589B-4745-857B-3598A8657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7979" y="1825625"/>
            <a:ext cx="8456041" cy="4351338"/>
          </a:xfrm>
        </p:spPr>
      </p:pic>
    </p:spTree>
    <p:extLst>
      <p:ext uri="{BB962C8B-B14F-4D97-AF65-F5344CB8AC3E}">
        <p14:creationId xmlns:p14="http://schemas.microsoft.com/office/powerpoint/2010/main" val="3871302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4A1A5-47D4-47B2-BA69-EF70BB0E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500062"/>
            <a:ext cx="10515600" cy="1325563"/>
          </a:xfrm>
        </p:spPr>
        <p:txBody>
          <a:bodyPr/>
          <a:lstStyle/>
          <a:p>
            <a:endParaRPr lang="en-N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F24941-6D90-4A2A-9613-2039A6C9D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95287"/>
            <a:ext cx="116776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88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849</TotalTime>
  <Words>25</Words>
  <Application>Microsoft Office PowerPoint</Application>
  <PresentationFormat>Widescreen</PresentationFormat>
  <Paragraphs>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Fasters fingers for hint</vt:lpstr>
      <vt:lpstr>Fasters fingers for hint</vt:lpstr>
      <vt:lpstr>PowerPoint Presentation</vt:lpstr>
      <vt:lpstr>https://www.wix.com/website-template/view/html/1594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Ansa</dc:creator>
  <cp:lastModifiedBy>John Ansa</cp:lastModifiedBy>
  <cp:revision>8</cp:revision>
  <dcterms:created xsi:type="dcterms:W3CDTF">2021-01-22T19:43:10Z</dcterms:created>
  <dcterms:modified xsi:type="dcterms:W3CDTF">2021-02-24T11:52:10Z</dcterms:modified>
</cp:coreProperties>
</file>