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AF5B-69A2-4814-A8A7-E5519DC60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C69B7-D323-44AD-9260-FF0363E4C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3CC32-0820-4F20-9E68-FC2799E1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F2D9-2B79-44F1-81ED-9195DE87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55FD-EA63-494A-8A06-691D2594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DC67-85DE-4970-A646-087D5EEE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3EB9A-94E8-42DE-9AAF-98DF5344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E904-CB99-4B07-8EF6-287721EC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7BB63-83C1-405E-9F8F-377A1940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8006-837A-43E9-B9C3-93F6D161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3FEE3-2F07-4559-998F-F5EB343F0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D43F4-F47E-4042-ACBE-EE6F8B65A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5B99-4F86-46A2-81BC-5D822D8B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0872-887B-4351-BC8F-C7A6C09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D694-438A-4841-B5DA-CC5886EF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4CE0-A7D0-47F7-AC0D-8C4891B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769E-8AFD-4300-B37B-04797C92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2A32-F61B-4BBD-95CC-1CC70109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9AA7-D3F6-4852-92F7-424E47F7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7B960-2550-49AB-BEB5-EFE34D2E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242-5084-45E2-9405-5FAAC648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3198-BA16-44CA-8A4B-BA6C8449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7670-F403-4711-A6B9-5F18C2E8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2942-05F0-46DD-AAAA-22FA55A2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667A-00E5-49E3-9930-583AEB21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E0A9-B21B-4927-9FB7-2FD6D946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4D9B-DEC3-4BF9-9D4B-6B249421D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D5DF-61C3-45EB-B648-3A8B622C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3CE6-8CF0-4DCE-B2B9-46FBDDE6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B4CA7-9CA1-466A-8D4A-4832EC2E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89BC5-5A41-4023-836F-F458AEF0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B73D-CBFD-498C-903B-9A6CD689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CC61C-D3E2-4872-8CE3-2F3F9CA9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1B054-3C4E-4C7D-8EAE-9765001E1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14E79-94F9-4DD2-8E87-BA685DA26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F0F7B-B8E5-446A-8028-BF9619762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DE316-E2C9-4714-9B9F-E9A648A7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9DD4B-9BB6-43B2-8E0A-DD56DD6F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D103A-AB28-4190-B795-9811FF10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C5D9-D64D-4425-9C9E-34C56A68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2C981-567D-4449-B1A7-96ABFCAE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044B3-10C4-493D-90A8-7FE2AE1B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5439F-B8BA-4048-A81A-9C98ED99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7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95205-C147-4BF1-BC2E-650C26BE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96EF2-7900-471B-B65C-65EC1FE8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B7E33-EF70-4DC1-8651-85D5D367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3A-3C65-4836-843B-D1CA6CD4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AF49-7B33-4E95-9C2C-BCDE4B98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057B4-56CC-4D63-BC3F-80F831D93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7B9D-6D32-4897-8358-A012222E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22C5A-D8C1-4110-9339-9FE13056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10635-102E-467C-9F8D-EB4EB81C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8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BB42-D9AE-470A-82A8-4B1834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E33A1-99A7-4E0D-A11E-66CA2E88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8C3A-7BCD-418F-8EFF-368BE5AF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CC9D4-F47A-407C-BCC5-1F9536BB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375F-1F0C-4840-96C6-47362886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BF9-C551-4F30-AC78-00641C7F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6A001-2D2E-4038-A865-A38E1CC4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6D045-B33A-4A80-A0C6-A6E3ABCB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EA66-4CA3-4EA3-87F5-54C47F097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2AF2-06A4-42AB-95F0-81BEC840718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3A85-698D-4F92-A4CD-732AC54CA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18A0-B811-4CB7-BCBD-F6BB1080A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4966-8A0A-4767-9787-B080E7980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5982BD8-DCCE-4810-A27A-713FBB97BB5E}"/>
              </a:ext>
            </a:extLst>
          </p:cNvPr>
          <p:cNvGrpSpPr/>
          <p:nvPr/>
        </p:nvGrpSpPr>
        <p:grpSpPr>
          <a:xfrm>
            <a:off x="897622" y="704675"/>
            <a:ext cx="10368793" cy="5520173"/>
            <a:chOff x="897622" y="704675"/>
            <a:chExt cx="10368793" cy="552017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51E041-5689-4D1F-B966-08003DDA7394}"/>
                </a:ext>
              </a:extLst>
            </p:cNvPr>
            <p:cNvGrpSpPr/>
            <p:nvPr/>
          </p:nvGrpSpPr>
          <p:grpSpPr>
            <a:xfrm>
              <a:off x="897622" y="704675"/>
              <a:ext cx="10368793" cy="5520173"/>
              <a:chOff x="897622" y="704675"/>
              <a:chExt cx="10368793" cy="55201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F64714-BAE4-417E-BEB1-26C561A4A5A1}"/>
                  </a:ext>
                </a:extLst>
              </p:cNvPr>
              <p:cNvSpPr/>
              <p:nvPr/>
            </p:nvSpPr>
            <p:spPr>
              <a:xfrm>
                <a:off x="897622" y="704675"/>
                <a:ext cx="10368793" cy="55115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AF2B9-0452-410B-BF66-34A1F30EE32E}"/>
                  </a:ext>
                </a:extLst>
              </p:cNvPr>
              <p:cNvSpPr txBox="1"/>
              <p:nvPr/>
            </p:nvSpPr>
            <p:spPr>
              <a:xfrm>
                <a:off x="897622" y="5855516"/>
                <a:ext cx="10368793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Notification Bar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C20AA4-F245-46FC-AD79-C3B543154622}"/>
                  </a:ext>
                </a:extLst>
              </p:cNvPr>
              <p:cNvSpPr txBox="1"/>
              <p:nvPr/>
            </p:nvSpPr>
            <p:spPr>
              <a:xfrm>
                <a:off x="897622" y="704675"/>
                <a:ext cx="10368793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Malaria Detector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31CEF4E-2320-48C1-8CA3-497914186530}"/>
                  </a:ext>
                </a:extLst>
              </p:cNvPr>
              <p:cNvSpPr/>
              <p:nvPr/>
            </p:nvSpPr>
            <p:spPr>
              <a:xfrm>
                <a:off x="10454083" y="776306"/>
                <a:ext cx="327170" cy="2013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273129-422D-4201-90B8-85F8FBF64522}"/>
                  </a:ext>
                </a:extLst>
              </p:cNvPr>
              <p:cNvSpPr/>
              <p:nvPr/>
            </p:nvSpPr>
            <p:spPr>
              <a:xfrm>
                <a:off x="10868638" y="776306"/>
                <a:ext cx="327170" cy="2013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ED0C77-CAFC-49B0-9140-10CA15C17C67}"/>
                  </a:ext>
                </a:extLst>
              </p:cNvPr>
              <p:cNvSpPr/>
              <p:nvPr/>
            </p:nvSpPr>
            <p:spPr>
              <a:xfrm>
                <a:off x="897622" y="1065401"/>
                <a:ext cx="3372374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 | Save Model | Load Model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94DF0C-1B71-4FD7-8212-BDBAEE4E6454}"/>
                </a:ext>
              </a:extLst>
            </p:cNvPr>
            <p:cNvSpPr/>
            <p:nvPr/>
          </p:nvSpPr>
          <p:spPr>
            <a:xfrm>
              <a:off x="4523063" y="2356183"/>
              <a:ext cx="2906785" cy="22171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and drop sample to detect malaria infection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D4CE47-697D-457C-A43B-EF32A30D8123}"/>
                </a:ext>
              </a:extLst>
            </p:cNvPr>
            <p:cNvSpPr txBox="1"/>
            <p:nvPr/>
          </p:nvSpPr>
          <p:spPr>
            <a:xfrm>
              <a:off x="5117284" y="1518407"/>
              <a:ext cx="178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Malaria Detector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7EEA07-CBAE-4194-BD4B-C4A78B7C7A61}"/>
                </a:ext>
              </a:extLst>
            </p:cNvPr>
            <p:cNvSpPr txBox="1"/>
            <p:nvPr/>
          </p:nvSpPr>
          <p:spPr>
            <a:xfrm>
              <a:off x="4584582" y="1887739"/>
              <a:ext cx="27837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Using Deep Neural Network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3DCE13-1EA1-45D1-AECD-45BF0556980B}"/>
                </a:ext>
              </a:extLst>
            </p:cNvPr>
            <p:cNvSpPr/>
            <p:nvPr/>
          </p:nvSpPr>
          <p:spPr>
            <a:xfrm>
              <a:off x="2734809" y="5251293"/>
              <a:ext cx="622463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Upload sample to detect malaria infection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8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F78146ED-91E6-4AEF-AB8C-51CF57EF4612}"/>
              </a:ext>
            </a:extLst>
          </p:cNvPr>
          <p:cNvGrpSpPr/>
          <p:nvPr/>
        </p:nvGrpSpPr>
        <p:grpSpPr>
          <a:xfrm>
            <a:off x="897622" y="100668"/>
            <a:ext cx="10368793" cy="6099013"/>
            <a:chOff x="897622" y="100668"/>
            <a:chExt cx="10368793" cy="60990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BCFCD9-5861-4740-B490-8C6069D2C5EE}"/>
                </a:ext>
              </a:extLst>
            </p:cNvPr>
            <p:cNvSpPr/>
            <p:nvPr/>
          </p:nvSpPr>
          <p:spPr>
            <a:xfrm>
              <a:off x="897622" y="100668"/>
              <a:ext cx="10368793" cy="60895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1A10B8-5906-42BF-95BD-DB41381B8772}"/>
                </a:ext>
              </a:extLst>
            </p:cNvPr>
            <p:cNvSpPr txBox="1"/>
            <p:nvPr/>
          </p:nvSpPr>
          <p:spPr>
            <a:xfrm>
              <a:off x="897622" y="5791621"/>
              <a:ext cx="10368793" cy="40806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Notification Bar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7154B6-D649-426A-917B-0B4358F97416}"/>
                </a:ext>
              </a:extLst>
            </p:cNvPr>
            <p:cNvSpPr txBox="1"/>
            <p:nvPr/>
          </p:nvSpPr>
          <p:spPr>
            <a:xfrm>
              <a:off x="897622" y="100668"/>
              <a:ext cx="10368793" cy="40806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Malaria Detector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4BCEC3-ED89-4DFE-8CB1-27E63BD56B2A}"/>
                </a:ext>
              </a:extLst>
            </p:cNvPr>
            <p:cNvSpPr/>
            <p:nvPr/>
          </p:nvSpPr>
          <p:spPr>
            <a:xfrm>
              <a:off x="10454083" y="179810"/>
              <a:ext cx="327170" cy="222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AD47D6-D98E-45DF-9F31-A0014F8DA01A}"/>
                </a:ext>
              </a:extLst>
            </p:cNvPr>
            <p:cNvSpPr/>
            <p:nvPr/>
          </p:nvSpPr>
          <p:spPr>
            <a:xfrm>
              <a:off x="10868638" y="179810"/>
              <a:ext cx="327170" cy="2224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7235A5-2FEB-4B58-A7EB-1ABB9701B460}"/>
                </a:ext>
              </a:extLst>
            </p:cNvPr>
            <p:cNvSpPr/>
            <p:nvPr/>
          </p:nvSpPr>
          <p:spPr>
            <a:xfrm>
              <a:off x="897622" y="499219"/>
              <a:ext cx="3372374" cy="4080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| Save Model | Load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FF0AB9-905A-4B1B-9C01-64B4F563B8C9}"/>
                </a:ext>
              </a:extLst>
            </p:cNvPr>
            <p:cNvSpPr/>
            <p:nvPr/>
          </p:nvSpPr>
          <p:spPr>
            <a:xfrm>
              <a:off x="1021360" y="1203758"/>
              <a:ext cx="1168167" cy="1047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0CE48F-8B12-47D4-9BD1-F29711551EC1}"/>
                </a:ext>
              </a:extLst>
            </p:cNvPr>
            <p:cNvSpPr/>
            <p:nvPr/>
          </p:nvSpPr>
          <p:spPr>
            <a:xfrm>
              <a:off x="2570522" y="1119438"/>
              <a:ext cx="8393886" cy="2251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 descr="A picture containing screen, monitor, sign, clock&#10;&#10;Description automatically generated">
              <a:extLst>
                <a:ext uri="{FF2B5EF4-FFF2-40B4-BE49-F238E27FC236}">
                  <a16:creationId xmlns:a16="http://schemas.microsoft.com/office/drawing/2014/main" id="{2A50A29A-0E4C-46CA-959F-BDC580288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744" y="1275293"/>
              <a:ext cx="747669" cy="8260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E882CF-0CCF-4BE6-BD77-363D6EB28CC5}"/>
                </a:ext>
              </a:extLst>
            </p:cNvPr>
            <p:cNvSpPr txBox="1"/>
            <p:nvPr/>
          </p:nvSpPr>
          <p:spPr>
            <a:xfrm>
              <a:off x="957917" y="1947786"/>
              <a:ext cx="1279321" cy="280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Add training set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E82FD5-3CEF-4F63-89FB-545F67CAC4DA}"/>
                </a:ext>
              </a:extLst>
            </p:cNvPr>
            <p:cNvSpPr/>
            <p:nvPr/>
          </p:nvSpPr>
          <p:spPr>
            <a:xfrm>
              <a:off x="973649" y="2968664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F5376D-CCDA-4C8F-9BA6-0FFEA6254361}"/>
                </a:ext>
              </a:extLst>
            </p:cNvPr>
            <p:cNvSpPr txBox="1"/>
            <p:nvPr/>
          </p:nvSpPr>
          <p:spPr>
            <a:xfrm>
              <a:off x="910206" y="3642078"/>
              <a:ext cx="12793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Start 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DCC1F1-4DB2-4CD8-9198-DCEAA3FF6F17}"/>
                </a:ext>
              </a:extLst>
            </p:cNvPr>
            <p:cNvSpPr/>
            <p:nvPr/>
          </p:nvSpPr>
          <p:spPr>
            <a:xfrm>
              <a:off x="961065" y="4164335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8A3E23-4D51-46A3-91B2-3F1C95B56C03}"/>
                </a:ext>
              </a:extLst>
            </p:cNvPr>
            <p:cNvSpPr txBox="1"/>
            <p:nvPr/>
          </p:nvSpPr>
          <p:spPr>
            <a:xfrm>
              <a:off x="897622" y="4837749"/>
              <a:ext cx="12793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Validate Models</a:t>
              </a:r>
            </a:p>
          </p:txBody>
        </p:sp>
        <p:pic>
          <p:nvPicPr>
            <p:cNvPr id="29" name="Picture 2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46CD743-3D74-4A2A-9E94-A825E8C5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820" y="3058109"/>
              <a:ext cx="612923" cy="612923"/>
            </a:xfrm>
            <a:prstGeom prst="rect">
              <a:avLst/>
            </a:prstGeom>
          </p:spPr>
        </p:pic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B06BA89D-1B59-4735-A7BA-F3D431E6C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820" y="4277347"/>
              <a:ext cx="650408" cy="65040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485EA4-325F-4581-80D6-EAEF4F5C956A}"/>
                </a:ext>
              </a:extLst>
            </p:cNvPr>
            <p:cNvSpPr/>
            <p:nvPr/>
          </p:nvSpPr>
          <p:spPr>
            <a:xfrm>
              <a:off x="2710778" y="1205231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39" name="Picture 38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6BD4FAB9-8295-429A-9FFA-0699BDD2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716" y="1137906"/>
              <a:ext cx="998290" cy="998290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240603-23F3-477B-B3EA-87B2207C545A}"/>
                </a:ext>
              </a:extLst>
            </p:cNvPr>
            <p:cNvSpPr/>
            <p:nvPr/>
          </p:nvSpPr>
          <p:spPr>
            <a:xfrm>
              <a:off x="4134243" y="1230563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41" name="Picture 40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BF0246C5-E096-477A-99DE-E051A891E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181" y="1163238"/>
              <a:ext cx="998290" cy="99829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F22D9B-79AA-4770-9BF4-A52BD3FAC887}"/>
                </a:ext>
              </a:extLst>
            </p:cNvPr>
            <p:cNvSpPr/>
            <p:nvPr/>
          </p:nvSpPr>
          <p:spPr>
            <a:xfrm>
              <a:off x="5499308" y="1297362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43" name="Picture 42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428C11D2-33AC-45CB-B181-B9B58F385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246" y="1230037"/>
              <a:ext cx="998290" cy="99829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F08EE8-5CD0-4515-8FDD-0995AEEDBF6D}"/>
                </a:ext>
              </a:extLst>
            </p:cNvPr>
            <p:cNvSpPr/>
            <p:nvPr/>
          </p:nvSpPr>
          <p:spPr>
            <a:xfrm>
              <a:off x="5487185" y="2367777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45" name="Picture 44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D2A46171-8319-4C3F-8F97-94719025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23" y="2300452"/>
              <a:ext cx="998290" cy="99829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2E541F-E6B4-48AA-89EC-2CE6003FA1D3}"/>
                </a:ext>
              </a:extLst>
            </p:cNvPr>
            <p:cNvSpPr/>
            <p:nvPr/>
          </p:nvSpPr>
          <p:spPr>
            <a:xfrm>
              <a:off x="4125156" y="2343457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47" name="Picture 46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9C05A474-43FA-47A8-A002-BA45C65B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824" y="2260866"/>
              <a:ext cx="998290" cy="99829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9BC7232-BBCB-4DDA-BB87-F1B16D23AC27}"/>
                </a:ext>
              </a:extLst>
            </p:cNvPr>
            <p:cNvSpPr/>
            <p:nvPr/>
          </p:nvSpPr>
          <p:spPr>
            <a:xfrm>
              <a:off x="2720152" y="2277066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49" name="Picture 48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D349DEE6-BA26-4DE6-913D-775ED614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090" y="2209741"/>
              <a:ext cx="998290" cy="99829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D326A7-FF27-43C7-932C-E33BC0070D44}"/>
                </a:ext>
              </a:extLst>
            </p:cNvPr>
            <p:cNvSpPr/>
            <p:nvPr/>
          </p:nvSpPr>
          <p:spPr>
            <a:xfrm>
              <a:off x="6903054" y="1303888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51" name="Picture 50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B264B71D-D2F6-41D3-A83A-597A330B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5722" y="1221297"/>
              <a:ext cx="998290" cy="99829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CFB1D79-7259-49DE-9120-3606F6E903D7}"/>
                </a:ext>
              </a:extLst>
            </p:cNvPr>
            <p:cNvSpPr/>
            <p:nvPr/>
          </p:nvSpPr>
          <p:spPr>
            <a:xfrm>
              <a:off x="8292652" y="2360307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53" name="Picture 52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9C989350-BE9A-4E87-BA15-B427D3531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320" y="2277716"/>
              <a:ext cx="998290" cy="998290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2CA2B35-2BCA-4E26-89FC-79E4FA35E9C3}"/>
                </a:ext>
              </a:extLst>
            </p:cNvPr>
            <p:cNvSpPr/>
            <p:nvPr/>
          </p:nvSpPr>
          <p:spPr>
            <a:xfrm>
              <a:off x="6892189" y="2386263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55" name="Picture 54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02C13A37-AAE0-40B5-B7AD-4A2195BC4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857" y="2303672"/>
              <a:ext cx="998290" cy="99829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77EE9FF-9510-4D81-8FD2-68455A0D1559}"/>
                </a:ext>
              </a:extLst>
            </p:cNvPr>
            <p:cNvSpPr/>
            <p:nvPr/>
          </p:nvSpPr>
          <p:spPr>
            <a:xfrm>
              <a:off x="9618267" y="1358463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57" name="Picture 56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9DCAF0AA-3112-4721-8683-9910FD84F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935" y="1275872"/>
              <a:ext cx="998290" cy="998290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D354A98-7EE6-4BC2-86C9-E4B738A487CB}"/>
                </a:ext>
              </a:extLst>
            </p:cNvPr>
            <p:cNvSpPr/>
            <p:nvPr/>
          </p:nvSpPr>
          <p:spPr>
            <a:xfrm>
              <a:off x="8303357" y="1329007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59" name="Picture 58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0D01839B-AE2B-4FC4-8B04-C6DBAC07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025" y="1246416"/>
              <a:ext cx="998290" cy="99829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323FDC-D0E3-43D7-9D82-A77DCC461F46}"/>
                </a:ext>
              </a:extLst>
            </p:cNvPr>
            <p:cNvSpPr/>
            <p:nvPr/>
          </p:nvSpPr>
          <p:spPr>
            <a:xfrm>
              <a:off x="9621478" y="2359289"/>
              <a:ext cx="1168167" cy="947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61" name="Picture 60" descr="A picture containing bottle, cup&#10;&#10;Description automatically generated">
              <a:extLst>
                <a:ext uri="{FF2B5EF4-FFF2-40B4-BE49-F238E27FC236}">
                  <a16:creationId xmlns:a16="http://schemas.microsoft.com/office/drawing/2014/main" id="{719FA0A0-93CD-425D-B550-8970A08E4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46" y="2276698"/>
              <a:ext cx="998290" cy="998290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BF8C7D-D8CB-4355-8588-9B50EEE700CA}"/>
                </a:ext>
              </a:extLst>
            </p:cNvPr>
            <p:cNvSpPr/>
            <p:nvPr/>
          </p:nvSpPr>
          <p:spPr>
            <a:xfrm>
              <a:off x="2554883" y="3582900"/>
              <a:ext cx="8393886" cy="1972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Picture 72" descr="A close up of a person&#10;&#10;Description automatically generated">
              <a:extLst>
                <a:ext uri="{FF2B5EF4-FFF2-40B4-BE49-F238E27FC236}">
                  <a16:creationId xmlns:a16="http://schemas.microsoft.com/office/drawing/2014/main" id="{8CB4D017-3804-4D5D-AEB4-8FBD88942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178" y="3592075"/>
              <a:ext cx="8266045" cy="1893035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DE84A7-84FC-45DE-B097-9DD4B0773831}"/>
                </a:ext>
              </a:extLst>
            </p:cNvPr>
            <p:cNvSpPr txBox="1"/>
            <p:nvPr/>
          </p:nvSpPr>
          <p:spPr>
            <a:xfrm>
              <a:off x="5087922" y="5509745"/>
              <a:ext cx="2783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Error Rate Graph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3C33B5-B464-4A45-84CD-DDB887B61BF6}"/>
                </a:ext>
              </a:extLst>
            </p:cNvPr>
            <p:cNvSpPr txBox="1"/>
            <p:nvPr/>
          </p:nvSpPr>
          <p:spPr>
            <a:xfrm>
              <a:off x="4778927" y="853554"/>
              <a:ext cx="2783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Training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6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Ansa</dc:creator>
  <cp:lastModifiedBy>John Ansa</cp:lastModifiedBy>
  <cp:revision>6</cp:revision>
  <dcterms:created xsi:type="dcterms:W3CDTF">2020-01-07T15:31:29Z</dcterms:created>
  <dcterms:modified xsi:type="dcterms:W3CDTF">2020-01-07T16:19:40Z</dcterms:modified>
</cp:coreProperties>
</file>