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9" r:id="rId3"/>
    <p:sldId id="270" r:id="rId4"/>
    <p:sldId id="275" r:id="rId5"/>
    <p:sldId id="276" r:id="rId6"/>
    <p:sldId id="274" r:id="rId7"/>
    <p:sldId id="277" r:id="rId8"/>
    <p:sldId id="273" r:id="rId9"/>
    <p:sldId id="278" r:id="rId10"/>
    <p:sldId id="279" r:id="rId11"/>
    <p:sldId id="280" r:id="rId12"/>
    <p:sldId id="281" r:id="rId13"/>
    <p:sldId id="272" r:id="rId14"/>
    <p:sldId id="283" r:id="rId15"/>
    <p:sldId id="286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284" r:id="rId24"/>
    <p:sldId id="285" r:id="rId25"/>
    <p:sldId id="295" r:id="rId26"/>
    <p:sldId id="296" r:id="rId27"/>
    <p:sldId id="297" r:id="rId28"/>
    <p:sldId id="298" r:id="rId29"/>
    <p:sldId id="299" r:id="rId30"/>
    <p:sldId id="300" r:id="rId31"/>
    <p:sldId id="282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F28973-1210-4F8A-B03B-130F7EB8440D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/dotnet/7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7.0?view=aspnetcore-7.0" TargetMode="External"/><Relationship Id="rId2" Type="http://schemas.openxmlformats.org/officeDocument/2006/relationships/hyperlink" Target="https://dotnet.microsoft.com/en-us/download/dotnet/7.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NIHIRA TECHIEES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4800" b="1" dirty="0" smtClean="0">
                <a:solidFill>
                  <a:srgbClr val="00B050"/>
                </a:solidFill>
              </a:rPr>
              <a:t>NEW FEATURES</a:t>
            </a:r>
          </a:p>
          <a:p>
            <a:r>
              <a:rPr lang="en-IN" sz="4800" b="1" dirty="0" smtClean="0">
                <a:solidFill>
                  <a:srgbClr val="00B050"/>
                </a:solidFill>
              </a:rPr>
              <a:t>.NET </a:t>
            </a:r>
            <a:r>
              <a:rPr lang="en-IN" sz="4800" b="1" dirty="0" smtClean="0">
                <a:solidFill>
                  <a:srgbClr val="00B050"/>
                </a:solidFill>
              </a:rPr>
              <a:t>CORE  - VERSION 7.0</a:t>
            </a:r>
          </a:p>
          <a:p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F:\NIHIRA TECHIEES\CORE\NET_Cor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0"/>
            <a:ext cx="2225824" cy="2225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8, System.Security.Cryptography support on WebAssembly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9,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Inject services into custom validation attributes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10,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Input* components outside of an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EditContext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EditForm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11, Project template changes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12, Virtualization enhancements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13, MouseEventArgs updates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14, New Blazor loading page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BLAZOR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Output caching middleware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HTTP/3 improvements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3, HTTP/2 Performance improvements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4, Http/2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WebSockets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support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5, Kestrel performance improvements on high core machines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6, </a:t>
            </a:r>
            <a:r>
              <a:rPr lang="en-US" dirty="0" err="1" smtClean="0"/>
              <a:t>ServerReady</a:t>
            </a:r>
            <a:r>
              <a:rPr lang="en-US" dirty="0" smtClean="0"/>
              <a:t> </a:t>
            </a:r>
            <a:r>
              <a:rPr lang="en-US" dirty="0" smtClean="0"/>
              <a:t>event to measure startup time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 Install the .NET SDK 7.0 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Install the.NET RUN TIME 7.0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IN" dirty="0" smtClean="0">
                <a:solidFill>
                  <a:schemeClr val="accent1"/>
                </a:solidFill>
                <a:hlinkClick r:id="rId2"/>
              </a:rPr>
              <a:t>https://dotnet.microsoft.com/en-us/download/dotnet/7.0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dirty="0" smtClean="0"/>
              <a:t>3, visual studio 2022 or VS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SETUP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Rate limiting is a way to control the amount of traffic in web / API application 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Based on number of request receives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It can be made in a given period of time.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* This can help to improve the performance of the site or application, and to prevent it from becoming unresponsive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Apps configure rate limiting policies and then attach the policies to endpoints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Rate Limiter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Authentication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 the process of determining a user's identity.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Authorization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 the process of determining whether a user has access to a resource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ASP.NET Core, authentication is handled by the authentication service,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IAuthenticationService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which is used by authentication middleware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is only a single authentication scheme registered,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authentication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scheme will be used as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DefaultScheme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*It Eliminates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need to specify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DefaultScheme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AddAuthentication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IServiceCollection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AddAuthenticationCore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IServiceCollection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uses single scheme as Default Scheme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Minimal APIs are architected to create HTTP APIs with minimal dependencies.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They are ideal for micro services and apps that want to include only the minimum files, features, and dependencies in ASP.NET Core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Minimal API filters allow developers to implement business logic that supports: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1, Running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before and after the route handler.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Inspecting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modifying parameters provided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3, during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route handler invocation.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4, Intercepting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response behavior of a route handler.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API - Filters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4"/>
                </a:solidFill>
              </a:rPr>
              <a:t>* </a:t>
            </a:r>
            <a:r>
              <a:rPr lang="en-US" b="1" dirty="0" smtClean="0">
                <a:solidFill>
                  <a:schemeClr val="accent4"/>
                </a:solidFill>
              </a:rPr>
              <a:t>Bind </a:t>
            </a:r>
            <a:r>
              <a:rPr lang="en-US" b="1" dirty="0" smtClean="0">
                <a:solidFill>
                  <a:schemeClr val="accent4"/>
                </a:solidFill>
              </a:rPr>
              <a:t>arrays and string values from headers and query </a:t>
            </a:r>
            <a:r>
              <a:rPr lang="en-US" b="1" dirty="0" smtClean="0">
                <a:solidFill>
                  <a:schemeClr val="accent4"/>
                </a:solidFill>
              </a:rPr>
              <a:t>strings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7, binding query strings to an array of primitive types, string arrays, and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StringValues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supported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Bind </a:t>
            </a:r>
            <a:r>
              <a:rPr lang="en-US" b="1" dirty="0" smtClean="0">
                <a:solidFill>
                  <a:schemeClr val="accent4"/>
                </a:solidFill>
              </a:rPr>
              <a:t>the request body as a Stream or </a:t>
            </a:r>
            <a:r>
              <a:rPr lang="en-US" b="1" dirty="0" err="1" smtClean="0">
                <a:solidFill>
                  <a:schemeClr val="accent4"/>
                </a:solidFill>
              </a:rPr>
              <a:t>PipeReader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 body can bind as a Stream 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PipeReader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efficiently support scenarios where the user has to process 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such as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4"/>
                </a:solidFill>
              </a:rPr>
              <a:t>1, Store </a:t>
            </a:r>
            <a:r>
              <a:rPr lang="en-US" dirty="0" smtClean="0">
                <a:solidFill>
                  <a:schemeClr val="accent4"/>
                </a:solidFill>
              </a:rPr>
              <a:t>the data to blob storage or </a:t>
            </a:r>
            <a:r>
              <a:rPr lang="en-US" dirty="0" err="1" smtClean="0">
                <a:solidFill>
                  <a:schemeClr val="accent4"/>
                </a:solidFill>
              </a:rPr>
              <a:t>enqueue</a:t>
            </a:r>
            <a:r>
              <a:rPr lang="en-US" dirty="0" smtClean="0">
                <a:solidFill>
                  <a:schemeClr val="accent4"/>
                </a:solidFill>
              </a:rPr>
              <a:t> the data to a queue provider.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     2, Process </a:t>
            </a:r>
            <a:r>
              <a:rPr lang="en-US" dirty="0" smtClean="0">
                <a:solidFill>
                  <a:schemeClr val="accent4"/>
                </a:solidFill>
              </a:rPr>
              <a:t>the stored data with a worker process or cloud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API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* New </a:t>
            </a:r>
            <a:r>
              <a:rPr lang="en-US" b="1" dirty="0" smtClean="0">
                <a:solidFill>
                  <a:schemeClr val="accent4"/>
                </a:solidFill>
              </a:rPr>
              <a:t>Results.Stream </a:t>
            </a:r>
            <a:r>
              <a:rPr lang="en-US" b="1" dirty="0" smtClean="0">
                <a:solidFill>
                  <a:schemeClr val="accent4"/>
                </a:solidFill>
              </a:rPr>
              <a:t>overloads</a:t>
            </a: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1,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Results.Stream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overloads to accommodate scenarios that need access to the underlying HTTP response stream without buffering.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These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overloads also improve cases where an API streams data to the HTTP response stream, like from Azure Blob Storage.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Typed results for minimal APIs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1,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.NET 6, the IResult interface was introduced to represent values returned from minimal APIs that don't utilize the implicit support for JSON serializing the returned object to the HTTP response.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2,The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 Results class is used to create varying IResult objects that represent different types of responses.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3,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.NET 7 the types implementing IResult are public, allowing for type assertions when testing.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API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Improved unit testability for minimal route handlers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IResult implementation types are now publicly available in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Microsoft.AspNetCore.Http.HttpResults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namespace. The IResult implementation types can be used to unit test minimal route handlers when using named methods instead of lambdas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New </a:t>
            </a:r>
            <a:r>
              <a:rPr lang="en-US" b="1" dirty="0" err="1" smtClean="0">
                <a:solidFill>
                  <a:schemeClr val="accent4"/>
                </a:solidFill>
              </a:rPr>
              <a:t>HttpResult</a:t>
            </a:r>
            <a:r>
              <a:rPr lang="en-US" b="1" dirty="0" smtClean="0">
                <a:solidFill>
                  <a:schemeClr val="accent4"/>
                </a:solidFill>
              </a:rPr>
              <a:t> interfaces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smtClean="0">
                <a:solidFill>
                  <a:schemeClr val="accent4"/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following interfaces in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Microsoft.AspNetCore.Http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namespace provide a way to detect the IResult type at runtime, which is a common pattern in filter implementations: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1,IContentTypeHttpResult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IFileHttpResult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3,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INestedHttpResult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4,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IStatusCodeHttpResult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5,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IValueHttpResult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API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</a:t>
            </a:r>
            <a:r>
              <a:rPr lang="en-US" b="1" dirty="0" smtClean="0">
                <a:solidFill>
                  <a:schemeClr val="accent4"/>
                </a:solidFill>
              </a:rPr>
              <a:t>Microsoft.AspNetCore.OpenApi Nugget </a:t>
            </a:r>
            <a:r>
              <a:rPr lang="en-US" b="1" dirty="0" smtClean="0">
                <a:solidFill>
                  <a:schemeClr val="accent4"/>
                </a:solidFill>
              </a:rPr>
              <a:t>package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1,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Microsoft.AspNetCore.OpenApi package allows interactions with OpenAPI specifications for endpoints.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package acts as a link between the OpenAPI models that are defined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Microsoft.AspNetCore.OpenApi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package and the endpoints that are defined in Minimal APIs.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3,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package provides an API that examines an endpoint's parameters, responses, and metadata to construct an OpenAPI annotation type that is used to describe an endpoint.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OpenAPI improvements for minimal APIs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ASP.NET Core is a cross-platform, high-performance, open-source framework for building modern, cloud-enabled, Internet-connected apps.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*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 released the latest version of. NET on 8th November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.NET 7 is the fastest .NET.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It has over 1000 performance impacting changes, including reflection.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There are noticeable performance improvements for ARM64 devices. 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OVERVIEW </a:t>
            </a:r>
            <a:r>
              <a:rPr lang="en-US" dirty="0" smtClean="0">
                <a:solidFill>
                  <a:schemeClr val="tx2"/>
                </a:solidFill>
              </a:rPr>
              <a:t>.NET 7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Call WithOpenApi with parameters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The WithOpenApi method accepts a function that can be used to modify the OpenAPI annotation.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* Provide endpoint descriptions and summaries</a:t>
            </a: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1, Minimal APIs now support annotating operations with descriptions and summaries for OpenAPI spec generation.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call extension methods WithDescription and WithSummary or use attributes [EndpointDescription] and [EndpointSummary]).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OpenAPI improvements for minimal APIs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Call WithOpenApi with parameters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The WithOpenApi method accepts a function that can be used to modify the OpenAPI annotation.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* Provide endpoint descriptions and summaries</a:t>
            </a: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1, Minimal APIs now support annotating operations with descriptions and summaries for OpenAPI spec generation.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2,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call extension methods WithDescription and WithSummary or use attributes [EndpointDescription] and [EndpointSummary]).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OpenAPI improvements for minimal APIs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* File uploads using IFormFile and </a:t>
            </a:r>
            <a:r>
              <a:rPr lang="en-US" b="1" dirty="0" smtClean="0">
                <a:solidFill>
                  <a:schemeClr val="accent4"/>
                </a:solidFill>
              </a:rPr>
              <a:t>IFormFileCollection</a:t>
            </a: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Minimal APIs now support file upload with IFormFile and IFormFileCollection. The following code uses IFormFile and IFormFileCollection to upload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Authenticated file upload requests are supported using an Authorization header, a client certificate, or a cookie header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3,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is no built-in support for antiforgery. However, it can be implemented using the IAntiforgery service.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OpenAPI improvements for minimal APIs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Parameter binding for API controller actions binds parameters through dependency injection when the type is configured as a service.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means it's no longer required to explicitly apply the [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FromServices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] attribute to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API -Parameter </a:t>
            </a:r>
            <a:r>
              <a:rPr lang="en-US" dirty="0" smtClean="0"/>
              <a:t>binding with DI in API controllers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.NET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Core,when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validation error occurs, model validation produces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ModelStateDictionary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with the property name as the error key.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apps, such as single page apps, benefit from using JSON property names for validation errors generated from Web APIs. 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API - JSON </a:t>
            </a:r>
            <a:r>
              <a:rPr lang="en-US" dirty="0" smtClean="0"/>
              <a:t>property names in validation errors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.NET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Core,when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validation error occurs, model validation produces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ModelStateDictionary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with the property name as the error key.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apps, such as single page apps, benefit from using JSON property names for validation errors generated from Web APIs.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following code configures validation to use 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SystemTextJsonValidationMetadataProvider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use JSON property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* For Newton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we have to use “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NewtonsoftJsonValidationMetadataProvider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API - JSON </a:t>
            </a:r>
            <a:r>
              <a:rPr lang="en-US" dirty="0" smtClean="0"/>
              <a:t>property names in validation errors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Support for nullable models in MVC views and Razor </a:t>
            </a:r>
            <a:r>
              <a:rPr lang="en-US" dirty="0" smtClean="0">
                <a:solidFill>
                  <a:schemeClr val="accent4"/>
                </a:solidFill>
              </a:rPr>
              <a:t>Pages</a:t>
            </a:r>
          </a:p>
          <a:p>
            <a:pPr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1, Nullable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page or view models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supported in MVC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 improve the experience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null state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Customize </a:t>
            </a:r>
            <a:r>
              <a:rPr lang="en-US" dirty="0" smtClean="0">
                <a:solidFill>
                  <a:schemeClr val="accent4"/>
                </a:solidFill>
              </a:rPr>
              <a:t>the cookie consent </a:t>
            </a:r>
            <a:r>
              <a:rPr lang="en-US" dirty="0" smtClean="0">
                <a:solidFill>
                  <a:schemeClr val="accent4"/>
                </a:solidFill>
              </a:rPr>
              <a:t>value</a:t>
            </a:r>
          </a:p>
          <a:p>
            <a:pPr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/>
              <a:t>  1, In </a:t>
            </a:r>
            <a:r>
              <a:rPr lang="en-US" dirty="0" smtClean="0"/>
              <a:t>ASP.NET Core versions earlier than 7, the cookie consent validation uses the cookie value yes to indicate consent.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2, Now </a:t>
            </a:r>
            <a:r>
              <a:rPr lang="en-US" dirty="0" smtClean="0"/>
              <a:t>you can specify the value that represents consent. 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&amp; RAZOR Pages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Output </a:t>
            </a:r>
            <a:r>
              <a:rPr lang="en-US" b="1" dirty="0" smtClean="0">
                <a:solidFill>
                  <a:schemeClr val="accent4"/>
                </a:solidFill>
              </a:rPr>
              <a:t>caching </a:t>
            </a:r>
            <a:r>
              <a:rPr lang="en-US" b="1" dirty="0" smtClean="0">
                <a:solidFill>
                  <a:schemeClr val="accent4"/>
                </a:solidFill>
              </a:rPr>
              <a:t>middleware</a:t>
            </a:r>
          </a:p>
          <a:p>
            <a:pPr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/>
              <a:t>   Output </a:t>
            </a:r>
            <a:r>
              <a:rPr lang="en-US" dirty="0" smtClean="0"/>
              <a:t>caching is a new middleware that stores responses from a web app and serves them from a cache rather than computing </a:t>
            </a:r>
            <a:r>
              <a:rPr lang="en-US" dirty="0" smtClean="0"/>
              <a:t>every </a:t>
            </a:r>
            <a:r>
              <a:rPr lang="en-US" dirty="0" smtClean="0"/>
              <a:t>time.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 </a:t>
            </a:r>
            <a:r>
              <a:rPr lang="en-US" smtClean="0"/>
              <a:t>  Output caching </a:t>
            </a:r>
            <a:r>
              <a:rPr lang="en-US" dirty="0" smtClean="0"/>
              <a:t>differs from response caching in the following ways: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1, The </a:t>
            </a:r>
            <a:r>
              <a:rPr lang="en-US" dirty="0" smtClean="0"/>
              <a:t>caching behavior is configurable on the server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2, Cache </a:t>
            </a:r>
            <a:r>
              <a:rPr lang="en-US" dirty="0" smtClean="0"/>
              <a:t>entries can be programmatically invalidated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3, The </a:t>
            </a:r>
            <a:r>
              <a:rPr lang="en-US" dirty="0" smtClean="0"/>
              <a:t>cache storage medium is extensible.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HTTP/3 improvements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/>
              <a:t>  1, Makes </a:t>
            </a:r>
            <a:r>
              <a:rPr lang="en-US" dirty="0" smtClean="0"/>
              <a:t>HTTP/3 fully supported by ASP.NET Core, it's no longer experimental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2, Improves </a:t>
            </a:r>
            <a:r>
              <a:rPr lang="en-US" dirty="0" smtClean="0"/>
              <a:t>Kestrel's support for HTTP/3. The two main areas of improvement are feature parity with HTTP/1.1 and HTTP/2, and performance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3, Provides </a:t>
            </a:r>
            <a:r>
              <a:rPr lang="en-US" dirty="0" smtClean="0"/>
              <a:t>full support for </a:t>
            </a:r>
            <a:r>
              <a:rPr lang="en-US" dirty="0" err="1" smtClean="0"/>
              <a:t>UseHttps</a:t>
            </a:r>
            <a:r>
              <a:rPr lang="en-US" dirty="0" smtClean="0"/>
              <a:t>(</a:t>
            </a:r>
            <a:r>
              <a:rPr lang="en-US" dirty="0" err="1" smtClean="0"/>
              <a:t>ListenOptions</a:t>
            </a:r>
            <a:r>
              <a:rPr lang="en-US" dirty="0" smtClean="0"/>
              <a:t>, X509Certificate2) with HTTP/3. Kestrel offers advanced options for configuring connection certificates, such as hooking into Server Name Indication (SNI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4, Adds </a:t>
            </a:r>
            <a:r>
              <a:rPr lang="en-US" dirty="0" smtClean="0"/>
              <a:t>support for HTTP/3 on HTTP.sys and IIS.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HTTP/2 Performance </a:t>
            </a:r>
            <a:r>
              <a:rPr lang="en-US" b="1" dirty="0" smtClean="0">
                <a:solidFill>
                  <a:schemeClr val="accent4"/>
                </a:solidFill>
              </a:rPr>
              <a:t>improvements</a:t>
            </a: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/>
              <a:t>1, .NET </a:t>
            </a:r>
            <a:r>
              <a:rPr lang="en-US" dirty="0" smtClean="0"/>
              <a:t>7 introduces a significant re-architecture of how Kestrel processes HTTP/2 requests. ASP.NET Core apps with busy HTTP/2 connections will experience reduced CPU usage and higher throughput.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2, Previously</a:t>
            </a:r>
            <a:r>
              <a:rPr lang="en-US" dirty="0" smtClean="0"/>
              <a:t>, the HTTP/2 multiplexing implementation relied on a lock controlling which request can write to the underlying TCP connection. A thread-safe queue replaces the write lock. Now, rather than fighting over which thread gets to use the write lock, requests now queue up and a dedicated consumer processes them. Previously wasted CPU resources are available to the rest of the app.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Rate limiting middleware in ASP.NET Core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uses single scheme as Default Scheme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FEATURES IN .NET 7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Http/2 </a:t>
            </a:r>
            <a:r>
              <a:rPr lang="en-US" b="1" dirty="0" err="1" smtClean="0">
                <a:solidFill>
                  <a:schemeClr val="accent4"/>
                </a:solidFill>
              </a:rPr>
              <a:t>WebSockets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support</a:t>
            </a: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/>
              <a:t>1, .NET </a:t>
            </a:r>
            <a:r>
              <a:rPr lang="en-US" dirty="0" smtClean="0"/>
              <a:t>7 introduces </a:t>
            </a:r>
            <a:r>
              <a:rPr lang="en-US" dirty="0" err="1" smtClean="0"/>
              <a:t>Websockets</a:t>
            </a:r>
            <a:r>
              <a:rPr lang="en-US" dirty="0" smtClean="0"/>
              <a:t> over HTTP/2 support for Kestrel, the </a:t>
            </a:r>
            <a:r>
              <a:rPr lang="en-US" dirty="0" err="1" smtClean="0"/>
              <a:t>SignalR</a:t>
            </a:r>
            <a:r>
              <a:rPr lang="en-US" dirty="0" smtClean="0"/>
              <a:t> JavaScript client, and </a:t>
            </a:r>
            <a:r>
              <a:rPr lang="en-US" dirty="0" err="1" smtClean="0"/>
              <a:t>SignalR</a:t>
            </a:r>
            <a:r>
              <a:rPr lang="en-US" dirty="0" smtClean="0"/>
              <a:t> with </a:t>
            </a:r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2, Using </a:t>
            </a:r>
            <a:r>
              <a:rPr lang="en-US" dirty="0" err="1" smtClean="0"/>
              <a:t>WebSockets</a:t>
            </a:r>
            <a:r>
              <a:rPr lang="en-US" dirty="0" smtClean="0"/>
              <a:t> over HTTP/2 takes advantage of new features such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*Header </a:t>
            </a:r>
            <a:r>
              <a:rPr lang="en-US" dirty="0" smtClean="0"/>
              <a:t>compression.</a:t>
            </a:r>
          </a:p>
          <a:p>
            <a:pPr>
              <a:buNone/>
            </a:pPr>
            <a:r>
              <a:rPr lang="en-US" dirty="0" smtClean="0"/>
              <a:t>    *Multiplexing</a:t>
            </a:r>
            <a:r>
              <a:rPr lang="en-US" dirty="0" smtClean="0"/>
              <a:t>, which reduces the time and resources needed when making multiple requests to the server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3,These </a:t>
            </a:r>
            <a:r>
              <a:rPr lang="en-US" dirty="0" smtClean="0"/>
              <a:t>supported features are available in Kestrel on all HTTP/2 enabled platforms. The version negotiation is automatic in browsers and Kestrel, so no new APIs are needed.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Link for download SDK &amp; .NET 7</a:t>
            </a: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  <a:hlinkClick r:id="rId2"/>
              </a:rPr>
              <a:t>https://dotnet.microsoft.com/en-us/download/dotnet/7.0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New Features in .NET 7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https://learn.microsoft.com/en-us/aspnet/core/release-notes/aspnetcore-7.0?view=aspnetcore-7.0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REFERENCE LINKS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        NIHIRA TECHIEES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THANKS FOR WATCHING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Filters in Minimal API apps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Bind arrays and string values from headers and query strings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3,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Bind the request body as a Stream or Pipe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Reader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4,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Results.Stream overloads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Minimal API’s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5, Typed results for minimal APIs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6,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Improved unit testability for minimal route handlers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7, New Http Result interfaces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8, New problem details service &amp; Route Groups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Minimal API’s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 binding with DI in API controllers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property names in validation errors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Web API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Microsoft.AspNetCore.OpenApi Nugget package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Call WithOpenApi with parameters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3,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Provide endpoint descriptions and summaries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4,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 uploads using IFormFile and IFormFileCollection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5, [AsParameters] attribute enables parameter binding for argument lists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OpenAPI improvements for minimal APIs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Support for nullable models in MVC views and Razor Pages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Bind with IParsable&lt;T&gt;.TryParse in MVC and API Controllers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3,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Customize the cookie consent value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MVC &amp; Razor pages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 location changing events and navigation state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Empty Blazor project templates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3, Blazor custom elements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4,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Bind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modifiers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(@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bind:after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, @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bind:get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, @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bind:set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5, Hot Reload improvements</a:t>
            </a:r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6,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 authentication requests with MSAL in Blazor Web Assembly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7, Blazor Web Assembly debugging improvements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BLAZOR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15937</TotalTime>
  <Words>2061</Words>
  <Application>Microsoft Office PowerPoint</Application>
  <PresentationFormat>On-screen Show (4:3)</PresentationFormat>
  <Paragraphs>299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NIHIRA TECHIEES</vt:lpstr>
      <vt:lpstr>OVERVIEW .NET 7</vt:lpstr>
      <vt:lpstr>FEATURES IN .NET 7</vt:lpstr>
      <vt:lpstr>Minimal API’s</vt:lpstr>
      <vt:lpstr>Minimal API’s</vt:lpstr>
      <vt:lpstr>Web API</vt:lpstr>
      <vt:lpstr>OpenAPI improvements for minimal APIs</vt:lpstr>
      <vt:lpstr>MVC &amp; Razor pages</vt:lpstr>
      <vt:lpstr>BLAZOR</vt:lpstr>
      <vt:lpstr>BLAZOR</vt:lpstr>
      <vt:lpstr>PERFORMANCE</vt:lpstr>
      <vt:lpstr>SYSTEM SETUP</vt:lpstr>
      <vt:lpstr>Rate Limiter</vt:lpstr>
      <vt:lpstr>Authentication uses single scheme as Default Scheme</vt:lpstr>
      <vt:lpstr>Minimal API - Filters</vt:lpstr>
      <vt:lpstr>Minimal API</vt:lpstr>
      <vt:lpstr>Minimal API</vt:lpstr>
      <vt:lpstr>Minimal API</vt:lpstr>
      <vt:lpstr>OpenAPI improvements for minimal APIs</vt:lpstr>
      <vt:lpstr>OpenAPI improvements for minimal APIs</vt:lpstr>
      <vt:lpstr>OpenAPI improvements for minimal APIs</vt:lpstr>
      <vt:lpstr>OpenAPI improvements for minimal APIs</vt:lpstr>
      <vt:lpstr>Web API -Parameter binding with DI in API controllers</vt:lpstr>
      <vt:lpstr>Web API - JSON property names in validation errors</vt:lpstr>
      <vt:lpstr>Web API - JSON property names in validation errors</vt:lpstr>
      <vt:lpstr>MVC &amp; RAZOR Pages</vt:lpstr>
      <vt:lpstr>PERFORMANCE</vt:lpstr>
      <vt:lpstr>PERFORMANCE</vt:lpstr>
      <vt:lpstr>PERFORMANCE</vt:lpstr>
      <vt:lpstr>PERFORMANCE</vt:lpstr>
      <vt:lpstr>REFERENCE LINKS</vt:lpstr>
      <vt:lpstr>Slide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Natarajan</cp:lastModifiedBy>
  <cp:revision>403</cp:revision>
  <dcterms:created xsi:type="dcterms:W3CDTF">2021-07-20T17:21:27Z</dcterms:created>
  <dcterms:modified xsi:type="dcterms:W3CDTF">2022-11-30T14:17:14Z</dcterms:modified>
</cp:coreProperties>
</file>