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14.08.2015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259632" y="1124744"/>
            <a:ext cx="6840760" cy="10801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Folclorul</a:t>
            </a:r>
            <a:r>
              <a:rPr lang="en-US" dirty="0" smtClean="0"/>
              <a:t> din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Transilvaniei</a:t>
            </a:r>
            <a:endParaRPr lang="ro-RO" dirty="0"/>
          </a:p>
        </p:txBody>
      </p:sp>
      <p:sp>
        <p:nvSpPr>
          <p:cNvPr id="3" name="CasetăText 2"/>
          <p:cNvSpPr txBox="1"/>
          <p:nvPr/>
        </p:nvSpPr>
        <p:spPr>
          <a:xfrm>
            <a:off x="6300192" y="531237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BLOJ Cristian</a:t>
            </a:r>
          </a:p>
        </p:txBody>
      </p:sp>
    </p:spTree>
    <p:extLst>
      <p:ext uri="{BB962C8B-B14F-4D97-AF65-F5344CB8AC3E}">
        <p14:creationId xmlns:p14="http://schemas.microsoft.com/office/powerpoint/2010/main" val="41482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Continut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ro-RO" dirty="0"/>
          </a:p>
        </p:txBody>
      </p:sp>
      <p:pic>
        <p:nvPicPr>
          <p:cNvPr id="1026" name="Picture 2" descr="C:\Users\Administrator\Desktop\index 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57" y="1684543"/>
            <a:ext cx="9200108" cy="51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75656" y="1124744"/>
            <a:ext cx="6400800" cy="685800"/>
          </a:xfrm>
        </p:spPr>
        <p:txBody>
          <a:bodyPr/>
          <a:lstStyle/>
          <a:p>
            <a:r>
              <a:rPr lang="en-US" dirty="0" err="1" smtClean="0"/>
              <a:t>continut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2050" name="Picture 2" descr="C:\Users\Administrator\Desktop\obiceiuri 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04" y="1700808"/>
            <a:ext cx="9195503" cy="51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3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03648" y="1124744"/>
            <a:ext cx="6400800" cy="685800"/>
          </a:xfrm>
        </p:spPr>
        <p:txBody>
          <a:bodyPr/>
          <a:lstStyle/>
          <a:p>
            <a:r>
              <a:rPr lang="en-US" dirty="0" err="1"/>
              <a:t>continut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3074" name="Picture 2" descr="C:\Users\Administrator\Desktop\despre 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7"/>
            <a:ext cx="794075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6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098" name="Picture 2" descr="C:\Users\Administrator\Desktop\dictionar 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108019"/>
            <a:ext cx="730037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122" name="Picture 2" descr="C:\Users\Administrator\Desktop\poze 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04421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1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LIMABJE FOLOSITE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331640" y="2276872"/>
            <a:ext cx="6923112" cy="3777283"/>
          </a:xfrm>
        </p:spPr>
        <p:txBody>
          <a:bodyPr/>
          <a:lstStyle/>
          <a:p>
            <a:r>
              <a:rPr lang="en-US" dirty="0" smtClean="0"/>
              <a:t>HTML 5</a:t>
            </a:r>
          </a:p>
          <a:p>
            <a:r>
              <a:rPr lang="en-US" dirty="0" smtClean="0"/>
              <a:t>CSS 3</a:t>
            </a:r>
          </a:p>
          <a:p>
            <a:r>
              <a:rPr lang="en-US" dirty="0" smtClean="0"/>
              <a:t>JAVA SCRIPT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75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27584" y="2060848"/>
            <a:ext cx="10739536" cy="4565104"/>
          </a:xfrm>
        </p:spPr>
        <p:txBody>
          <a:bodyPr/>
          <a:lstStyle/>
          <a:p>
            <a:r>
              <a:rPr lang="en-US" dirty="0" smtClean="0"/>
              <a:t>W3schools.com -&gt; </a:t>
            </a:r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Css</a:t>
            </a:r>
            <a:r>
              <a:rPr lang="en-US" dirty="0" smtClean="0"/>
              <a:t>-tricks-</a:t>
            </a:r>
            <a:r>
              <a:rPr lang="en-US" dirty="0"/>
              <a:t>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css-tricks.com/\</a:t>
            </a:r>
            <a:endParaRPr lang="en-US" dirty="0" smtClean="0"/>
          </a:p>
          <a:p>
            <a:r>
              <a:rPr lang="en-US" dirty="0" err="1" smtClean="0"/>
              <a:t>Dna</a:t>
            </a:r>
            <a:r>
              <a:rPr lang="en-US" dirty="0" smtClean="0"/>
              <a:t>. Dr. </a:t>
            </a:r>
            <a:r>
              <a:rPr lang="en-US" dirty="0" err="1" smtClean="0"/>
              <a:t>Standavid</a:t>
            </a:r>
            <a:r>
              <a:rPr lang="en-US" dirty="0" smtClean="0"/>
              <a:t> Beatrice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846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dedicat</a:t>
            </a:r>
            <a:r>
              <a:rPr lang="en-US" dirty="0" smtClean="0"/>
              <a:t> </a:t>
            </a:r>
            <a:r>
              <a:rPr lang="en-US" dirty="0" err="1" smtClean="0"/>
              <a:t>iubitorilor</a:t>
            </a:r>
            <a:r>
              <a:rPr lang="en-US" dirty="0" smtClean="0"/>
              <a:t> de </a:t>
            </a:r>
            <a:r>
              <a:rPr lang="en-US" dirty="0" err="1" smtClean="0"/>
              <a:t>folclor</a:t>
            </a:r>
            <a:r>
              <a:rPr lang="en-US" dirty="0" smtClean="0"/>
              <a:t> </a:t>
            </a:r>
            <a:r>
              <a:rPr lang="en-US" dirty="0" err="1" smtClean="0"/>
              <a:t>romanesc</a:t>
            </a:r>
            <a:endParaRPr lang="en-US" dirty="0" smtClean="0"/>
          </a:p>
          <a:p>
            <a:r>
              <a:rPr lang="en-US" dirty="0" err="1" smtClean="0"/>
              <a:t>Mi</a:t>
            </a:r>
            <a:r>
              <a:rPr lang="en-US" dirty="0" smtClean="0"/>
              <a:t>-a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placere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lucrez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endParaRPr lang="en-US" dirty="0" smtClean="0"/>
          </a:p>
          <a:p>
            <a:r>
              <a:rPr lang="en-US" dirty="0" smtClean="0"/>
              <a:t>Am </a:t>
            </a:r>
            <a:r>
              <a:rPr lang="en-US" dirty="0" err="1" smtClean="0"/>
              <a:t>intalnit</a:t>
            </a:r>
            <a:r>
              <a:rPr lang="en-US" dirty="0" smtClean="0"/>
              <a:t> </a:t>
            </a:r>
            <a:r>
              <a:rPr lang="en-US" dirty="0" err="1" smtClean="0"/>
              <a:t>dificultati</a:t>
            </a:r>
            <a:r>
              <a:rPr lang="en-US" dirty="0" smtClean="0"/>
              <a:t> in </a:t>
            </a:r>
            <a:r>
              <a:rPr lang="en-US" dirty="0" err="1" smtClean="0"/>
              <a:t>creearea</a:t>
            </a:r>
            <a:r>
              <a:rPr lang="en-US" dirty="0" smtClean="0"/>
              <a:t> </a:t>
            </a:r>
            <a:r>
              <a:rPr lang="en-US" dirty="0" err="1" smtClean="0"/>
              <a:t>meniului</a:t>
            </a:r>
            <a:r>
              <a:rPr lang="en-US" dirty="0" smtClean="0"/>
              <a:t> principal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156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Ținută oficială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120</TotalTime>
  <Words>62</Words>
  <Application>Microsoft Office PowerPoint</Application>
  <PresentationFormat>Expunere pe ecran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Couture</vt:lpstr>
      <vt:lpstr>Folclorul din zona Transilvaniei</vt:lpstr>
      <vt:lpstr>Continut</vt:lpstr>
      <vt:lpstr>continut</vt:lpstr>
      <vt:lpstr>continut</vt:lpstr>
      <vt:lpstr>continut</vt:lpstr>
      <vt:lpstr>continut</vt:lpstr>
      <vt:lpstr>LIMABJE FOLOSITE</vt:lpstr>
      <vt:lpstr>BIBLIOGRAFIE</vt:lpstr>
      <vt:lpstr>In Concluzie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 si Civilizatie</dc:title>
  <dc:creator>Cristi Bloj</dc:creator>
  <cp:lastModifiedBy>Unitate Scolara</cp:lastModifiedBy>
  <cp:revision>7</cp:revision>
  <dcterms:created xsi:type="dcterms:W3CDTF">2015-08-14T10:29:31Z</dcterms:created>
  <dcterms:modified xsi:type="dcterms:W3CDTF">2015-08-14T18:51:55Z</dcterms:modified>
</cp:coreProperties>
</file>